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63" r:id="rId4"/>
    <p:sldId id="269" r:id="rId5"/>
    <p:sldId id="259" r:id="rId6"/>
    <p:sldId id="264" r:id="rId7"/>
    <p:sldId id="270" r:id="rId8"/>
    <p:sldId id="271" r:id="rId9"/>
    <p:sldId id="272" r:id="rId10"/>
    <p:sldId id="262" r:id="rId11"/>
    <p:sldId id="258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6" autoAdjust="0"/>
    <p:restoredTop sz="94660"/>
  </p:normalViewPr>
  <p:slideViewPr>
    <p:cSldViewPr>
      <p:cViewPr varScale="1">
        <p:scale>
          <a:sx n="64" d="100"/>
          <a:sy n="64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850CC-7D9F-415F-B5BC-6B5CDAE23166}" type="datetimeFigureOut">
              <a:rPr lang="pt-PT" smtClean="0"/>
              <a:pPr/>
              <a:t>27-10-2013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659EC-BC84-4783-9BF8-30741ADABE8B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2" descr="G:\Faceiras\Ano 2011_12\Media\OP Cascais\Fotos Video\IMG_8814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0" y="0"/>
            <a:ext cx="1028411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7584" y="620688"/>
            <a:ext cx="79208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</a:rPr>
              <a:t>“Espaço Comunitário do Bairro das Faceiras”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</a:rPr>
              <a:t>O resultado de um caminho no Orçamento Participativo de Cascais</a:t>
            </a:r>
            <a:endParaRPr lang="pt-P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Faceiras\Ano 2011_12\Media\2011\Fotos e Videos 2011\IMG_55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36912"/>
            <a:ext cx="2400267" cy="1800200"/>
          </a:xfrm>
          <a:prstGeom prst="rect">
            <a:avLst/>
          </a:prstGeom>
          <a:noFill/>
        </p:spPr>
      </p:pic>
      <p:pic>
        <p:nvPicPr>
          <p:cNvPr id="12291" name="Picture 3" descr="G:\Faceiras\Ano 2011_12\Media\2011\Fotos e Videos 2011\Bom Vizinho\1 de Maio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636912"/>
            <a:ext cx="2400266" cy="1800200"/>
          </a:xfrm>
          <a:prstGeom prst="rect">
            <a:avLst/>
          </a:prstGeom>
          <a:noFill/>
        </p:spPr>
      </p:pic>
      <p:pic>
        <p:nvPicPr>
          <p:cNvPr id="12292" name="Picture 4" descr="G:\Faceiras\Ano 2011_12\Media\2011\Fotos e Videos 2011\Pesquisa Tematica\Nossos herois\Nossos Herois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581128"/>
            <a:ext cx="2400267" cy="1800200"/>
          </a:xfrm>
          <a:prstGeom prst="rect">
            <a:avLst/>
          </a:prstGeom>
          <a:noFill/>
        </p:spPr>
      </p:pic>
      <p:pic>
        <p:nvPicPr>
          <p:cNvPr id="12294" name="Picture 6" descr="G:\Faceiras\Ano 2011_12\Media\2011\Fotos e Videos 2011\O Espaço\atl 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2600908"/>
            <a:ext cx="2448272" cy="1836204"/>
          </a:xfrm>
          <a:prstGeom prst="rect">
            <a:avLst/>
          </a:prstGeom>
          <a:noFill/>
        </p:spPr>
      </p:pic>
      <p:pic>
        <p:nvPicPr>
          <p:cNvPr id="12295" name="Picture 7" descr="G:\Faceiras\Ano 2011_12\Media\2011\Fotos e Videos 2011\Orquestra Kutuca\kutuca 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5" y="4581128"/>
            <a:ext cx="2448271" cy="1836203"/>
          </a:xfrm>
          <a:prstGeom prst="rect">
            <a:avLst/>
          </a:prstGeom>
          <a:noFill/>
        </p:spPr>
      </p:pic>
      <p:pic>
        <p:nvPicPr>
          <p:cNvPr id="12296" name="Picture 8" descr="G:\Faceiras\Ano 2011_12\Media\2011\Fotos e Videos 2011\atl teatro maio\favoritas\P130511_18.5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4581128"/>
            <a:ext cx="2400267" cy="180020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55576" y="198884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itchFamily="34" charset="0"/>
                <a:cs typeface="Arial" pitchFamily="34" charset="0"/>
              </a:rPr>
              <a:t>Abril de 2011</a:t>
            </a:r>
          </a:p>
          <a:p>
            <a:r>
              <a:rPr lang="pt-PT" sz="1400" dirty="0" smtClean="0">
                <a:latin typeface="Arial" pitchFamily="34" charset="0"/>
                <a:cs typeface="Arial" pitchFamily="34" charset="0"/>
              </a:rPr>
              <a:t>Um grupo de 5 jovens decide oferecer actividades para as crianças do Bairro das Faceiras.</a:t>
            </a:r>
            <a:endParaRPr lang="pt-PT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18" descr="kutuca_C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35696" y="188640"/>
            <a:ext cx="5364088" cy="1682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Picture 2" descr="G:\Faceiras\Ano 2011_12\Media\Grupos de Trabalho 10Marco2012\Bairr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2800" y="79879"/>
            <a:ext cx="10032098" cy="7524074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396536" cy="126876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2. Parque infantil: Uma questão incontornável...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29697" name="Picture 1" descr="G:\Faceiras\Ano 2011_12\Media\Antigo Parque\digitalizar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7315" y="1196752"/>
            <a:ext cx="9281315" cy="612068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2. Parque infantil: Uma questão incontornável...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Faceiras\Ano 2011_12\Media\Grupos de Trabalho 10Marco2012\DSCN12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3779912" cy="2834934"/>
          </a:xfrm>
          <a:prstGeom prst="rect">
            <a:avLst/>
          </a:prstGeom>
          <a:noFill/>
        </p:spPr>
      </p:pic>
      <p:pic>
        <p:nvPicPr>
          <p:cNvPr id="2052" name="Picture 4" descr="G:\Faceiras\Ano 2011_12\Media\Grupos de Trabalho 10Marco2012\DSCN13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7072"/>
            <a:ext cx="3707904" cy="2780928"/>
          </a:xfrm>
          <a:prstGeom prst="rect">
            <a:avLst/>
          </a:prstGeom>
          <a:noFill/>
        </p:spPr>
      </p:pic>
      <p:pic>
        <p:nvPicPr>
          <p:cNvPr id="2053" name="Picture 5" descr="G:\Faceiras\Ano 2011_12\Media\Grupos de Trabalho 10Marco2012\DSCN14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340768"/>
            <a:ext cx="3851920" cy="2888940"/>
          </a:xfrm>
          <a:prstGeom prst="rect">
            <a:avLst/>
          </a:prstGeom>
          <a:noFill/>
        </p:spPr>
      </p:pic>
      <p:pic>
        <p:nvPicPr>
          <p:cNvPr id="2054" name="Picture 6" descr="G:\Faceiras\Ano 2011_12\Media\Grupos de Trabalho 10Marco2012\DSCN11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3969061"/>
            <a:ext cx="3851920" cy="288893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bg1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pt-PT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PT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t-PT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Reuniões de Grupo</a:t>
            </a:r>
            <a:br>
              <a:rPr lang="pt-PT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pt-PT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707904" y="1340768"/>
            <a:ext cx="1584176" cy="55172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Saber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 que os moradores achavam importante transformar no bairro e concertar um projecto comum.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5271393"/>
            <a:ext cx="8100392" cy="1586607"/>
          </a:xfrm>
        </p:spPr>
        <p:txBody>
          <a:bodyPr>
            <a:normAutofit fontScale="90000"/>
          </a:bodyPr>
          <a:lstStyle/>
          <a:p>
            <a:pPr algn="r"/>
            <a:r>
              <a:rPr lang="pt-PT" sz="2400" b="1" dirty="0" smtClean="0">
                <a:solidFill>
                  <a:schemeClr val="bg1"/>
                </a:solidFill>
              </a:rPr>
              <a:t>Projecto Comunitário do Bairro das Faceiras</a:t>
            </a:r>
            <a:br>
              <a:rPr lang="pt-PT" sz="2400" b="1" dirty="0" smtClean="0">
                <a:solidFill>
                  <a:schemeClr val="bg1"/>
                </a:solidFill>
              </a:rPr>
            </a:br>
            <a:r>
              <a:rPr lang="pt-PT" sz="2400" b="1" dirty="0" smtClean="0">
                <a:solidFill>
                  <a:schemeClr val="bg1"/>
                </a:solidFill>
              </a:rPr>
              <a:t>Uma proposta participada de desenvolvimento comunitário no </a:t>
            </a:r>
            <a:br>
              <a:rPr lang="pt-PT" sz="2400" b="1" dirty="0" smtClean="0">
                <a:solidFill>
                  <a:schemeClr val="bg1"/>
                </a:solidFill>
              </a:rPr>
            </a:br>
            <a:r>
              <a:rPr lang="pt-PT" sz="2400" b="1" dirty="0" smtClean="0">
                <a:solidFill>
                  <a:schemeClr val="bg1"/>
                </a:solidFill>
              </a:rPr>
              <a:t>Oçamento Participativo de Cascais</a:t>
            </a:r>
            <a:br>
              <a:rPr lang="pt-PT" sz="2400" b="1" dirty="0" smtClean="0">
                <a:solidFill>
                  <a:schemeClr val="bg1"/>
                </a:solidFill>
              </a:rPr>
            </a:br>
            <a:r>
              <a:rPr lang="pt-PT" sz="2400" b="1" dirty="0" smtClean="0">
                <a:solidFill>
                  <a:schemeClr val="bg1"/>
                </a:solidFill>
              </a:rPr>
              <a:t/>
            </a:r>
            <a:br>
              <a:rPr lang="pt-PT" sz="2400" b="1" dirty="0" smtClean="0">
                <a:solidFill>
                  <a:schemeClr val="bg1"/>
                </a:solidFill>
              </a:rPr>
            </a:br>
            <a:r>
              <a:rPr lang="pt-PT" sz="2400" b="1" dirty="0" smtClean="0">
                <a:solidFill>
                  <a:schemeClr val="bg1"/>
                </a:solidFill>
              </a:rPr>
              <a:t> </a:t>
            </a:r>
            <a:br>
              <a:rPr lang="pt-PT" sz="2400" b="1" dirty="0" smtClean="0">
                <a:solidFill>
                  <a:schemeClr val="bg1"/>
                </a:solidFill>
              </a:rPr>
            </a:br>
            <a:r>
              <a:rPr lang="pt-PT" sz="2400" b="1" dirty="0" smtClean="0">
                <a:solidFill>
                  <a:schemeClr val="bg1"/>
                </a:solidFill>
              </a:rPr>
              <a:t/>
            </a:r>
            <a:br>
              <a:rPr lang="pt-PT" sz="2400" b="1" dirty="0" smtClean="0">
                <a:solidFill>
                  <a:schemeClr val="bg1"/>
                </a:solidFill>
              </a:rPr>
            </a:br>
            <a:endParaRPr lang="pt-PT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G:\Faceiras\Ano 2011_12\Media\OP Cascais\Fotos Video\IMG_88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4112" cy="6858000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396536" cy="126876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4. Um projecto do</a:t>
            </a:r>
            <a:r>
              <a:rPr kumimoji="0" lang="pt-PT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Bairro das Faceiras</a:t>
            </a:r>
            <a:r>
              <a:rPr kumimoji="0" lang="pt-P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no</a:t>
            </a:r>
            <a:r>
              <a:rPr kumimoji="0" lang="pt-PT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Orçamento Participativo de Cascais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G:\Faceiras\Ano 2011_12\Media\OP Cascais\prep 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942" y="4149081"/>
            <a:ext cx="2784307" cy="2088231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9396536" cy="126876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5. Estratégia de mobilização de votos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" name="Picture 3" descr="G:\Faceiras\Ano 2011_12\Media\OP Cascais\prep 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2736304" cy="2052228"/>
          </a:xfrm>
          <a:prstGeom prst="rect">
            <a:avLst/>
          </a:prstGeom>
          <a:noFill/>
        </p:spPr>
      </p:pic>
      <p:pic>
        <p:nvPicPr>
          <p:cNvPr id="26628" name="Picture 4" descr="G:\Faceiras\Ano 2011_12\Media\OP Cascais\prep 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1" y="1916832"/>
            <a:ext cx="2784310" cy="2088232"/>
          </a:xfrm>
          <a:prstGeom prst="rect">
            <a:avLst/>
          </a:prstGeom>
          <a:noFill/>
        </p:spPr>
      </p:pic>
      <p:pic>
        <p:nvPicPr>
          <p:cNvPr id="26629" name="Picture 5" descr="G:\Faceiras\Ano 2011_12\Media\OP Cascais\prep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9663" y="4077072"/>
            <a:ext cx="2784309" cy="2088232"/>
          </a:xfrm>
          <a:prstGeom prst="rect">
            <a:avLst/>
          </a:prstGeom>
          <a:noFill/>
        </p:spPr>
      </p:pic>
      <p:pic>
        <p:nvPicPr>
          <p:cNvPr id="26632" name="Picture 8" descr="https://fbcdn-sphotos-e-a.akamaihd.net/hphotos-ak-frc1/75787_367971449950530_185096219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1925452"/>
            <a:ext cx="2736304" cy="2052229"/>
          </a:xfrm>
          <a:prstGeom prst="rect">
            <a:avLst/>
          </a:prstGeom>
          <a:noFill/>
        </p:spPr>
      </p:pic>
      <p:pic>
        <p:nvPicPr>
          <p:cNvPr id="26634" name="Picture 10" descr="https://fbcdn-sphotos-d-a.akamaihd.net/hphotos-ak-frc3/375811_369252996489042_652879613_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149080"/>
            <a:ext cx="2784308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Cristina\Downloads\253087_367971299950545_214273128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12776" y="1268760"/>
            <a:ext cx="9144000" cy="6858000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396536" cy="126876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5. Estratégia de mobilização de votos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7812" y="1268760"/>
            <a:ext cx="4116188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http://rachellefriedman.com/wp-content/uploads/2013/09/facebook-ic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5170" y="5832648"/>
            <a:ext cx="4210270" cy="1124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 descr="G:\Faceiras\Ano 2011_12\Media\OP Cascais\Teatro\277353_3743904206064_944270181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268760"/>
            <a:ext cx="7452321" cy="5589240"/>
          </a:xfrm>
          <a:prstGeom prst="rect">
            <a:avLst/>
          </a:prstGeom>
          <a:noFill/>
        </p:spPr>
      </p:pic>
      <p:pic>
        <p:nvPicPr>
          <p:cNvPr id="4" name="Picture 3" descr="G:\Faceiras\Ano 2011_12\Media\OP Cascais\Teatro\176980_3743900725977_1753374173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268760"/>
            <a:ext cx="3851920" cy="288894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9396536" cy="126876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5. Estratégia de mobilização de votos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7651" name="Picture 3" descr="G:\Faceiras\Ano 2011_12\Media\OP Cascais\Teatro\471995_3743915726352_1595268987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3969060"/>
            <a:ext cx="3851920" cy="28889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96536" cy="1268760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6. Uma proposta eleita no Orçamento Participativo de Cascais 2012</a:t>
            </a:r>
            <a:endParaRPr lang="pt-PT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5" name="Picture 5" descr="G:\Faceiras\Ano 2011_12\Media\OP Cascais\OP Casca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6124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G:\Faceiras\Ano 2011_12\Media\Grupos de Trabalho 10Marco2012\Bairr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88098" y="-243408"/>
            <a:ext cx="10032098" cy="7524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106</Words>
  <Application>Microsoft Office PowerPoint</Application>
  <PresentationFormat>On-screen Show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2. Parque infantil: Uma questão incontornável...</vt:lpstr>
      <vt:lpstr> 3. Reuniões de Grupo </vt:lpstr>
      <vt:lpstr>Projecto Comunitário do Bairro das Faceiras Uma proposta participada de desenvolvimento comunitário no  Oçamento Participativo de Cascais     </vt:lpstr>
      <vt:lpstr>Slide 7</vt:lpstr>
      <vt:lpstr>Slide 8</vt:lpstr>
      <vt:lpstr>Slide 9</vt:lpstr>
      <vt:lpstr>6. Uma proposta eleita no Orçamento Participativo de Cascais 2012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Cristina</dc:creator>
  <cp:lastModifiedBy>Cristina</cp:lastModifiedBy>
  <cp:revision>38</cp:revision>
  <dcterms:created xsi:type="dcterms:W3CDTF">2013-10-27T15:58:29Z</dcterms:created>
  <dcterms:modified xsi:type="dcterms:W3CDTF">2013-10-28T09:48:37Z</dcterms:modified>
</cp:coreProperties>
</file>