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60" r:id="rId6"/>
    <p:sldId id="261" r:id="rId7"/>
    <p:sldId id="259" r:id="rId8"/>
    <p:sldId id="262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4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3B980-CE88-4F15-B0C7-22DF23AF9596}" type="datetimeFigureOut">
              <a:rPr lang="pt-PT" smtClean="0"/>
              <a:t>28-10-2013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0CF38-5AE7-4CF3-A750-997EC102866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274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err="1" smtClean="0"/>
              <a:t>Considering</a:t>
            </a:r>
            <a:r>
              <a:rPr lang="pt-PT" baseline="0" dirty="0" smtClean="0"/>
              <a:t> some </a:t>
            </a:r>
            <a:r>
              <a:rPr lang="pt-PT" baseline="0" dirty="0" err="1" smtClean="0"/>
              <a:t>questions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posed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by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organization</a:t>
            </a:r>
            <a:r>
              <a:rPr lang="pt-PT" baseline="0" dirty="0" smtClean="0"/>
              <a:t> programe </a:t>
            </a:r>
            <a:r>
              <a:rPr lang="pt-PT" baseline="0" dirty="0" err="1" smtClean="0"/>
              <a:t>paper</a:t>
            </a:r>
            <a:r>
              <a:rPr lang="pt-PT" baseline="0" dirty="0" smtClean="0"/>
              <a:t>,</a:t>
            </a:r>
          </a:p>
          <a:p>
            <a:endParaRPr lang="pt-PT" baseline="0" dirty="0" smtClean="0"/>
          </a:p>
          <a:p>
            <a:r>
              <a:rPr lang="pt-PT" baseline="0" dirty="0" err="1" smtClean="0"/>
              <a:t>And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looking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trough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this</a:t>
            </a:r>
            <a:r>
              <a:rPr lang="pt-PT" baseline="0" dirty="0" smtClean="0"/>
              <a:t> particular </a:t>
            </a:r>
            <a:r>
              <a:rPr lang="pt-PT" baseline="0" dirty="0" err="1" smtClean="0"/>
              <a:t>living</a:t>
            </a:r>
            <a:r>
              <a:rPr lang="pt-PT" baseline="0" dirty="0" smtClean="0"/>
              <a:t> </a:t>
            </a:r>
            <a:r>
              <a:rPr lang="pt-PT" baseline="0" dirty="0" err="1" smtClean="0"/>
              <a:t>experience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I’ve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breefly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shared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with</a:t>
            </a:r>
            <a:r>
              <a:rPr lang="pt-PT" baseline="0" dirty="0" smtClean="0"/>
              <a:t> </a:t>
            </a:r>
            <a:r>
              <a:rPr lang="pt-PT" baseline="0" dirty="0" err="1" smtClean="0"/>
              <a:t>you</a:t>
            </a:r>
            <a:r>
              <a:rPr lang="pt-PT" baseline="0" dirty="0" smtClean="0"/>
              <a:t>,</a:t>
            </a:r>
          </a:p>
          <a:p>
            <a:endParaRPr lang="pt-PT" baseline="0" dirty="0" smtClean="0"/>
          </a:p>
          <a:p>
            <a:r>
              <a:rPr lang="pt-PT" baseline="0" dirty="0" smtClean="0"/>
              <a:t>I </a:t>
            </a:r>
            <a:r>
              <a:rPr lang="pt-PT" baseline="0" dirty="0" err="1" smtClean="0"/>
              <a:t>end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my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presentation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putting</a:t>
            </a:r>
            <a:r>
              <a:rPr lang="pt-PT" baseline="0" dirty="0" smtClean="0"/>
              <a:t> a more </a:t>
            </a:r>
            <a:r>
              <a:rPr lang="pt-PT" baseline="0" dirty="0" err="1" smtClean="0"/>
              <a:t>provocative</a:t>
            </a:r>
            <a:r>
              <a:rPr lang="pt-PT" baseline="0" dirty="0" smtClean="0"/>
              <a:t>, </a:t>
            </a:r>
            <a:r>
              <a:rPr lang="pt-PT" baseline="0" dirty="0" err="1" smtClean="0"/>
              <a:t>rather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than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conscious</a:t>
            </a:r>
            <a:r>
              <a:rPr lang="pt-PT" baseline="0" dirty="0" smtClean="0"/>
              <a:t>, basic </a:t>
            </a:r>
            <a:r>
              <a:rPr lang="pt-PT" baseline="0" dirty="0" err="1" smtClean="0"/>
              <a:t>question</a:t>
            </a:r>
            <a:r>
              <a:rPr lang="pt-PT" baseline="0" dirty="0" smtClean="0"/>
              <a:t> - </a:t>
            </a:r>
            <a:r>
              <a:rPr lang="pt-PT" baseline="0" dirty="0" err="1" smtClean="0"/>
              <a:t>that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is</a:t>
            </a:r>
            <a:r>
              <a:rPr lang="pt-PT" baseline="0" dirty="0" smtClean="0"/>
              <a:t> ‘</a:t>
            </a:r>
            <a:r>
              <a:rPr lang="pt-PT" baseline="0" dirty="0" err="1" smtClean="0"/>
              <a:t>where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crisis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located</a:t>
            </a:r>
            <a:r>
              <a:rPr lang="pt-PT" baseline="0" dirty="0" smtClean="0"/>
              <a:t>?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0DE65-301A-4F36-A638-258B1F7C98E3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err="1" smtClean="0"/>
              <a:t>Considering</a:t>
            </a:r>
            <a:r>
              <a:rPr lang="pt-PT" baseline="0" dirty="0" smtClean="0"/>
              <a:t> some </a:t>
            </a:r>
            <a:r>
              <a:rPr lang="pt-PT" baseline="0" dirty="0" err="1" smtClean="0"/>
              <a:t>questions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posed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by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organization</a:t>
            </a:r>
            <a:r>
              <a:rPr lang="pt-PT" baseline="0" dirty="0" smtClean="0"/>
              <a:t> programe </a:t>
            </a:r>
            <a:r>
              <a:rPr lang="pt-PT" baseline="0" dirty="0" err="1" smtClean="0"/>
              <a:t>paper</a:t>
            </a:r>
            <a:r>
              <a:rPr lang="pt-PT" baseline="0" dirty="0" smtClean="0"/>
              <a:t>,</a:t>
            </a:r>
          </a:p>
          <a:p>
            <a:endParaRPr lang="pt-PT" baseline="0" dirty="0" smtClean="0"/>
          </a:p>
          <a:p>
            <a:r>
              <a:rPr lang="pt-PT" baseline="0" dirty="0" err="1" smtClean="0"/>
              <a:t>And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looking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trough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this</a:t>
            </a:r>
            <a:r>
              <a:rPr lang="pt-PT" baseline="0" dirty="0" smtClean="0"/>
              <a:t> particular </a:t>
            </a:r>
            <a:r>
              <a:rPr lang="pt-PT" baseline="0" dirty="0" err="1" smtClean="0"/>
              <a:t>living</a:t>
            </a:r>
            <a:r>
              <a:rPr lang="pt-PT" baseline="0" dirty="0" smtClean="0"/>
              <a:t> </a:t>
            </a:r>
            <a:r>
              <a:rPr lang="pt-PT" baseline="0" dirty="0" err="1" smtClean="0"/>
              <a:t>experience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I’ve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breefly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shared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with</a:t>
            </a:r>
            <a:r>
              <a:rPr lang="pt-PT" baseline="0" dirty="0" smtClean="0"/>
              <a:t> </a:t>
            </a:r>
            <a:r>
              <a:rPr lang="pt-PT" baseline="0" dirty="0" err="1" smtClean="0"/>
              <a:t>you</a:t>
            </a:r>
            <a:r>
              <a:rPr lang="pt-PT" baseline="0" dirty="0" smtClean="0"/>
              <a:t>,</a:t>
            </a:r>
          </a:p>
          <a:p>
            <a:endParaRPr lang="pt-PT" baseline="0" dirty="0" smtClean="0"/>
          </a:p>
          <a:p>
            <a:r>
              <a:rPr lang="pt-PT" baseline="0" dirty="0" smtClean="0"/>
              <a:t>I </a:t>
            </a:r>
            <a:r>
              <a:rPr lang="pt-PT" baseline="0" dirty="0" err="1" smtClean="0"/>
              <a:t>end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my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presentation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putting</a:t>
            </a:r>
            <a:r>
              <a:rPr lang="pt-PT" baseline="0" dirty="0" smtClean="0"/>
              <a:t> a more </a:t>
            </a:r>
            <a:r>
              <a:rPr lang="pt-PT" baseline="0" dirty="0" err="1" smtClean="0"/>
              <a:t>provocative</a:t>
            </a:r>
            <a:r>
              <a:rPr lang="pt-PT" baseline="0" dirty="0" smtClean="0"/>
              <a:t>, </a:t>
            </a:r>
            <a:r>
              <a:rPr lang="pt-PT" baseline="0" dirty="0" err="1" smtClean="0"/>
              <a:t>rather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than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conscious</a:t>
            </a:r>
            <a:r>
              <a:rPr lang="pt-PT" baseline="0" dirty="0" smtClean="0"/>
              <a:t>, basic </a:t>
            </a:r>
            <a:r>
              <a:rPr lang="pt-PT" baseline="0" dirty="0" err="1" smtClean="0"/>
              <a:t>question</a:t>
            </a:r>
            <a:r>
              <a:rPr lang="pt-PT" baseline="0" dirty="0" smtClean="0"/>
              <a:t> - </a:t>
            </a:r>
            <a:r>
              <a:rPr lang="pt-PT" baseline="0" dirty="0" err="1" smtClean="0"/>
              <a:t>that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is</a:t>
            </a:r>
            <a:r>
              <a:rPr lang="pt-PT" baseline="0" dirty="0" smtClean="0"/>
              <a:t> ‘</a:t>
            </a:r>
            <a:r>
              <a:rPr lang="pt-PT" baseline="0" dirty="0" err="1" smtClean="0"/>
              <a:t>where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crisis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located</a:t>
            </a:r>
            <a:r>
              <a:rPr lang="pt-PT" baseline="0" dirty="0" smtClean="0"/>
              <a:t>?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0DE65-301A-4F36-A638-258B1F7C98E3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err="1" smtClean="0"/>
              <a:t>Considering</a:t>
            </a:r>
            <a:r>
              <a:rPr lang="pt-PT" baseline="0" dirty="0" smtClean="0"/>
              <a:t> some </a:t>
            </a:r>
            <a:r>
              <a:rPr lang="pt-PT" baseline="0" dirty="0" err="1" smtClean="0"/>
              <a:t>questions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posed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by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organization</a:t>
            </a:r>
            <a:r>
              <a:rPr lang="pt-PT" baseline="0" dirty="0" smtClean="0"/>
              <a:t> programe </a:t>
            </a:r>
            <a:r>
              <a:rPr lang="pt-PT" baseline="0" dirty="0" err="1" smtClean="0"/>
              <a:t>paper</a:t>
            </a:r>
            <a:r>
              <a:rPr lang="pt-PT" baseline="0" dirty="0" smtClean="0"/>
              <a:t>,</a:t>
            </a:r>
          </a:p>
          <a:p>
            <a:endParaRPr lang="pt-PT" baseline="0" dirty="0" smtClean="0"/>
          </a:p>
          <a:p>
            <a:r>
              <a:rPr lang="pt-PT" baseline="0" dirty="0" err="1" smtClean="0"/>
              <a:t>And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looking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trough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this</a:t>
            </a:r>
            <a:r>
              <a:rPr lang="pt-PT" baseline="0" dirty="0" smtClean="0"/>
              <a:t> particular </a:t>
            </a:r>
            <a:r>
              <a:rPr lang="pt-PT" baseline="0" dirty="0" err="1" smtClean="0"/>
              <a:t>living</a:t>
            </a:r>
            <a:r>
              <a:rPr lang="pt-PT" baseline="0" dirty="0" smtClean="0"/>
              <a:t> </a:t>
            </a:r>
            <a:r>
              <a:rPr lang="pt-PT" baseline="0" dirty="0" err="1" smtClean="0"/>
              <a:t>experience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I’ve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breefly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shared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with</a:t>
            </a:r>
            <a:r>
              <a:rPr lang="pt-PT" baseline="0" dirty="0" smtClean="0"/>
              <a:t> </a:t>
            </a:r>
            <a:r>
              <a:rPr lang="pt-PT" baseline="0" dirty="0" err="1" smtClean="0"/>
              <a:t>you</a:t>
            </a:r>
            <a:r>
              <a:rPr lang="pt-PT" baseline="0" dirty="0" smtClean="0"/>
              <a:t>,</a:t>
            </a:r>
          </a:p>
          <a:p>
            <a:endParaRPr lang="pt-PT" baseline="0" dirty="0" smtClean="0"/>
          </a:p>
          <a:p>
            <a:r>
              <a:rPr lang="pt-PT" baseline="0" dirty="0" smtClean="0"/>
              <a:t>I </a:t>
            </a:r>
            <a:r>
              <a:rPr lang="pt-PT" baseline="0" dirty="0" err="1" smtClean="0"/>
              <a:t>end</a:t>
            </a:r>
            <a:r>
              <a:rPr lang="pt-PT" baseline="0" dirty="0" smtClean="0"/>
              <a:t> </a:t>
            </a:r>
            <a:r>
              <a:rPr lang="pt-PT" baseline="0" dirty="0" err="1" smtClean="0"/>
              <a:t>my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presentation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putting</a:t>
            </a:r>
            <a:r>
              <a:rPr lang="pt-PT" baseline="0" dirty="0" smtClean="0"/>
              <a:t> a more </a:t>
            </a:r>
            <a:r>
              <a:rPr lang="pt-PT" baseline="0" dirty="0" err="1" smtClean="0"/>
              <a:t>provocative</a:t>
            </a:r>
            <a:r>
              <a:rPr lang="pt-PT" baseline="0" dirty="0" smtClean="0"/>
              <a:t>, </a:t>
            </a:r>
            <a:r>
              <a:rPr lang="pt-PT" baseline="0" dirty="0" err="1" smtClean="0"/>
              <a:t>rather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than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conscious</a:t>
            </a:r>
            <a:r>
              <a:rPr lang="pt-PT" baseline="0" dirty="0" smtClean="0"/>
              <a:t>, basic </a:t>
            </a:r>
            <a:r>
              <a:rPr lang="pt-PT" baseline="0" dirty="0" err="1" smtClean="0"/>
              <a:t>question</a:t>
            </a:r>
            <a:r>
              <a:rPr lang="pt-PT" baseline="0" dirty="0" smtClean="0"/>
              <a:t> - </a:t>
            </a:r>
            <a:r>
              <a:rPr lang="pt-PT" baseline="0" dirty="0" err="1" smtClean="0"/>
              <a:t>that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is</a:t>
            </a:r>
            <a:r>
              <a:rPr lang="pt-PT" baseline="0" dirty="0" smtClean="0"/>
              <a:t> ‘</a:t>
            </a:r>
            <a:r>
              <a:rPr lang="pt-PT" baseline="0" dirty="0" err="1" smtClean="0"/>
              <a:t>where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is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the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crisis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located</a:t>
            </a:r>
            <a:r>
              <a:rPr lang="pt-PT" baseline="0" dirty="0" smtClean="0"/>
              <a:t>?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0DE65-301A-4F36-A638-258B1F7C98E3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310A8-873E-4361-92E9-7FA2C2A7B51B}" type="datetimeFigureOut">
              <a:rPr lang="pt-PT" smtClean="0"/>
              <a:pPr/>
              <a:t>28-10-2013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EA93D-C372-47CC-99E1-22B594105FF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9.wmf"/><Relationship Id="rId7" Type="http://schemas.openxmlformats.org/officeDocument/2006/relationships/image" Target="../media/image13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wmf"/><Relationship Id="rId10" Type="http://schemas.openxmlformats.org/officeDocument/2006/relationships/image" Target="../media/image3.jpeg"/><Relationship Id="rId4" Type="http://schemas.openxmlformats.org/officeDocument/2006/relationships/image" Target="../media/image10.wmf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3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elogramo 2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154194">
            <a:off x="291436" y="3628"/>
            <a:ext cx="792088" cy="6857560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000" b="1" dirty="0" smtClean="0">
                <a:latin typeface="+mj-lt"/>
                <a:ea typeface="+mj-ea"/>
                <a:cs typeface="+mj-cs"/>
              </a:rPr>
              <a:t>FAZER É QUESTIONAR</a:t>
            </a:r>
          </a:p>
        </p:txBody>
      </p:sp>
      <p:grpSp>
        <p:nvGrpSpPr>
          <p:cNvPr id="2" name="Grupo 19"/>
          <p:cNvGrpSpPr/>
          <p:nvPr/>
        </p:nvGrpSpPr>
        <p:grpSpPr>
          <a:xfrm>
            <a:off x="369720" y="42714"/>
            <a:ext cx="889912" cy="1021172"/>
            <a:chOff x="369720" y="42714"/>
            <a:chExt cx="889912" cy="1021172"/>
          </a:xfrm>
        </p:grpSpPr>
        <p:sp>
          <p:nvSpPr>
            <p:cNvPr id="21" name="CaixaDeTexto 20"/>
            <p:cNvSpPr txBox="1"/>
            <p:nvPr/>
          </p:nvSpPr>
          <p:spPr>
            <a:xfrm>
              <a:off x="370432" y="694554"/>
              <a:ext cx="8892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pic>
          <p:nvPicPr>
            <p:cNvPr id="22" name="Imagem 21" descr="logo k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720" y="42714"/>
              <a:ext cx="885520" cy="720000"/>
            </a:xfrm>
            <a:prstGeom prst="rect">
              <a:avLst/>
            </a:prstGeom>
          </p:spPr>
        </p:pic>
        <p:pic>
          <p:nvPicPr>
            <p:cNvPr id="23" name="Imagem 22" descr="logo_fak - Cópia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104" y="762794"/>
              <a:ext cx="288000" cy="288000"/>
            </a:xfrm>
            <a:prstGeom prst="rect">
              <a:avLst/>
            </a:prstGeom>
          </p:spPr>
        </p:pic>
        <p:pic>
          <p:nvPicPr>
            <p:cNvPr id="24" name="Imagem 23" descr="logo scml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7144" y="834802"/>
              <a:ext cx="388183" cy="180000"/>
            </a:xfrm>
            <a:prstGeom prst="rect">
              <a:avLst/>
            </a:prstGeom>
          </p:spPr>
        </p:pic>
      </p:grpSp>
      <p:sp>
        <p:nvSpPr>
          <p:cNvPr id="20" name="Paralelogramo 19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C0000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" name="Grupo 32"/>
          <p:cNvGrpSpPr/>
          <p:nvPr/>
        </p:nvGrpSpPr>
        <p:grpSpPr>
          <a:xfrm>
            <a:off x="3563888" y="5373288"/>
            <a:ext cx="2935421" cy="648000"/>
            <a:chOff x="5156361" y="4221088"/>
            <a:chExt cx="2935421" cy="648000"/>
          </a:xfrm>
        </p:grpSpPr>
        <p:pic>
          <p:nvPicPr>
            <p:cNvPr id="26" name="Imagem 25" descr="logo_fa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86612" y="4221088"/>
              <a:ext cx="673620" cy="647856"/>
            </a:xfrm>
            <a:prstGeom prst="rect">
              <a:avLst/>
            </a:prstGeom>
          </p:spPr>
        </p:pic>
        <p:pic>
          <p:nvPicPr>
            <p:cNvPr id="27" name="Imagem 26" descr="logo scml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77648" y="4221088"/>
              <a:ext cx="1414134" cy="647856"/>
            </a:xfrm>
            <a:prstGeom prst="rect">
              <a:avLst/>
            </a:prstGeom>
          </p:spPr>
        </p:pic>
        <p:pic>
          <p:nvPicPr>
            <p:cNvPr id="28" name="Imagem 27" descr="logo k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56361" y="4221232"/>
              <a:ext cx="806477" cy="647856"/>
            </a:xfrm>
            <a:prstGeom prst="rect">
              <a:avLst/>
            </a:prstGeom>
          </p:spPr>
        </p:pic>
      </p:grpSp>
      <p:sp>
        <p:nvSpPr>
          <p:cNvPr id="32" name="Subtítulo 2"/>
          <p:cNvSpPr txBox="1">
            <a:spLocks/>
          </p:cNvSpPr>
          <p:nvPr/>
        </p:nvSpPr>
        <p:spPr>
          <a:xfrm>
            <a:off x="1331640" y="4077072"/>
            <a:ext cx="756084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dirty="0" err="1" smtClean="0"/>
              <a:t>lisboa</a:t>
            </a:r>
            <a:r>
              <a:rPr lang="en-US" sz="2000" dirty="0" smtClean="0"/>
              <a:t>, </a:t>
            </a:r>
            <a:r>
              <a:rPr lang="en-US" sz="2000" dirty="0" err="1" smtClean="0"/>
              <a:t>outubro</a:t>
            </a:r>
            <a:r>
              <a:rPr lang="en-US" sz="2000" dirty="0" smtClean="0"/>
              <a:t> 2013</a:t>
            </a: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 cstate="print"/>
          <a:srcRect r="3677"/>
          <a:stretch>
            <a:fillRect/>
          </a:stretch>
        </p:blipFill>
        <p:spPr bwMode="auto">
          <a:xfrm>
            <a:off x="3707904" y="1623070"/>
            <a:ext cx="2376264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ubtítulo 2"/>
          <p:cNvSpPr txBox="1">
            <a:spLocks/>
          </p:cNvSpPr>
          <p:nvPr/>
        </p:nvSpPr>
        <p:spPr>
          <a:xfrm>
            <a:off x="1259632" y="2780928"/>
            <a:ext cx="7632848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Programa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Avançado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Inovação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DEMOCRACIA, PARTICIPAÇÃO E DESENVOLVIMENTO COMUNITÁRIO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02168" y="1241464"/>
            <a:ext cx="5976664" cy="648072"/>
          </a:xfrm>
        </p:spPr>
        <p:txBody>
          <a:bodyPr>
            <a:noAutofit/>
          </a:bodyPr>
          <a:lstStyle/>
          <a:p>
            <a:pPr algn="l"/>
            <a:r>
              <a:rPr lang="pt-PT" sz="1800" dirty="0" smtClean="0">
                <a:solidFill>
                  <a:srgbClr val="00FF00"/>
                </a:solidFill>
                <a:latin typeface="Arial Black" pitchFamily="34" charset="0"/>
              </a:rPr>
              <a:t>‘VALORES </a:t>
            </a:r>
            <a:r>
              <a:rPr lang="pt-PT" sz="1800" dirty="0">
                <a:solidFill>
                  <a:srgbClr val="00FF00"/>
                </a:solidFill>
                <a:latin typeface="Arial Black" pitchFamily="34" charset="0"/>
              </a:rPr>
              <a:t>NUCLEARES</a:t>
            </a:r>
            <a:r>
              <a:rPr lang="pt-PT" sz="1800" dirty="0" smtClean="0">
                <a:solidFill>
                  <a:srgbClr val="00FF00"/>
                </a:solidFill>
                <a:latin typeface="Arial Black" pitchFamily="34" charset="0"/>
              </a:rPr>
              <a:t>’</a:t>
            </a:r>
            <a:r>
              <a:rPr lang="pt-PT" sz="1400" dirty="0" smtClean="0">
                <a:solidFill>
                  <a:srgbClr val="00FF00"/>
                </a:solidFill>
                <a:latin typeface="Arial Black" pitchFamily="34" charset="0"/>
              </a:rPr>
              <a:t/>
            </a:r>
            <a:br>
              <a:rPr lang="pt-PT" sz="1400" dirty="0" smtClean="0">
                <a:solidFill>
                  <a:srgbClr val="00FF00"/>
                </a:solidFill>
                <a:latin typeface="Arial Black" pitchFamily="34" charset="0"/>
              </a:rPr>
            </a:br>
            <a:r>
              <a:rPr lang="pt-PT" sz="1000" dirty="0" smtClean="0">
                <a:solidFill>
                  <a:srgbClr val="00FF00"/>
                </a:solidFill>
                <a:latin typeface="Arial Black" pitchFamily="34" charset="0"/>
              </a:rPr>
              <a:t>(PRINCÍPIOS QUE ORIENTAM A </a:t>
            </a:r>
            <a:r>
              <a:rPr lang="pt-PT" sz="1000" dirty="0">
                <a:solidFill>
                  <a:srgbClr val="00FF00"/>
                </a:solidFill>
                <a:latin typeface="Arial Black" pitchFamily="34" charset="0"/>
              </a:rPr>
              <a:t>PRÁTICA</a:t>
            </a:r>
            <a:r>
              <a:rPr lang="pt-PT" sz="1000" dirty="0" smtClean="0">
                <a:solidFill>
                  <a:srgbClr val="00FF00"/>
                </a:solidFill>
                <a:latin typeface="Arial Black" pitchFamily="34" charset="0"/>
              </a:rPr>
              <a:t>)</a:t>
            </a:r>
            <a:endParaRPr lang="pt-PT" sz="2000" dirty="0">
              <a:solidFill>
                <a:srgbClr val="00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51920" y="2204864"/>
            <a:ext cx="5040560" cy="4104456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pt-PT" sz="1800" b="1" dirty="0">
                <a:solidFill>
                  <a:srgbClr val="C00000"/>
                </a:solidFill>
              </a:rPr>
              <a:t>LONGO PRAZO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 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PARTICIPAÇÃO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 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EMPOWERMENT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 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ABORDAGEM </a:t>
            </a:r>
            <a:r>
              <a:rPr lang="pt-PT" sz="1800" b="1" dirty="0" smtClean="0">
                <a:solidFill>
                  <a:srgbClr val="C00000"/>
                </a:solidFill>
              </a:rPr>
              <a:t>MULTIDIMENSIONAL</a:t>
            </a:r>
          </a:p>
          <a:p>
            <a:pPr algn="l"/>
            <a:r>
              <a:rPr lang="pt-PT" sz="1800" b="1" dirty="0" smtClean="0">
                <a:solidFill>
                  <a:srgbClr val="C00000"/>
                </a:solidFill>
              </a:rPr>
              <a:t>E </a:t>
            </a:r>
            <a:r>
              <a:rPr lang="pt-PT" sz="1800" b="1" dirty="0">
                <a:solidFill>
                  <a:srgbClr val="C00000"/>
                </a:solidFill>
              </a:rPr>
              <a:t>ARTICULADA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 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SUSTENTABILIDADE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 </a:t>
            </a:r>
            <a:endParaRPr lang="pt-PT" sz="1800" dirty="0">
              <a:solidFill>
                <a:srgbClr val="C00000"/>
              </a:solidFill>
            </a:endParaRPr>
          </a:p>
          <a:p>
            <a:pPr algn="l"/>
            <a:r>
              <a:rPr lang="pt-PT" sz="1800" b="1" dirty="0">
                <a:solidFill>
                  <a:srgbClr val="C00000"/>
                </a:solidFill>
              </a:rPr>
              <a:t>MONITORIZAÇÃO &amp; </a:t>
            </a:r>
            <a:r>
              <a:rPr lang="pt-PT" sz="1800" b="1" dirty="0" smtClean="0">
                <a:solidFill>
                  <a:srgbClr val="C00000"/>
                </a:solidFill>
              </a:rPr>
              <a:t>AVALIAÇÃO</a:t>
            </a:r>
            <a:endParaRPr lang="pt-PT" sz="1800" dirty="0">
              <a:solidFill>
                <a:srgbClr val="C00000"/>
              </a:solidFill>
            </a:endParaRPr>
          </a:p>
        </p:txBody>
      </p:sp>
      <p:cxnSp>
        <p:nvCxnSpPr>
          <p:cNvPr id="5" name="Conexão recta 4"/>
          <p:cNvCxnSpPr/>
          <p:nvPr/>
        </p:nvCxnSpPr>
        <p:spPr>
          <a:xfrm>
            <a:off x="251520" y="197519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C900240341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3966" y="2866584"/>
            <a:ext cx="490538" cy="3603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7" name="Picture 3" descr="MC900354965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1232" y="2218512"/>
            <a:ext cx="420688" cy="3603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8" name="Picture 4" descr="MC900404337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9449" y="3432768"/>
            <a:ext cx="399647" cy="540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9" name="Picture 5" descr="MC900442094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64296" y="4271050"/>
            <a:ext cx="877887" cy="5397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0" name="Picture 6" descr="MP900442417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77317" y="5076786"/>
            <a:ext cx="357187" cy="5397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1" name="Picture 7" descr="MP90038265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88734" y="5733256"/>
            <a:ext cx="755650" cy="5397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9" name="CaixaDeTexto 8"/>
          <p:cNvSpPr txBox="1"/>
          <p:nvPr/>
        </p:nvSpPr>
        <p:spPr>
          <a:xfrm>
            <a:off x="251520" y="2397708"/>
            <a:ext cx="2296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grpSp>
        <p:nvGrpSpPr>
          <p:cNvPr id="18" name="Grupo 17"/>
          <p:cNvGrpSpPr/>
          <p:nvPr/>
        </p:nvGrpSpPr>
        <p:grpSpPr>
          <a:xfrm>
            <a:off x="251520" y="535032"/>
            <a:ext cx="2302349" cy="2317904"/>
            <a:chOff x="251520" y="535032"/>
            <a:chExt cx="2302349" cy="2317904"/>
          </a:xfrm>
        </p:grpSpPr>
        <p:pic>
          <p:nvPicPr>
            <p:cNvPr id="6" name="Imagem 5" descr="logo k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520" y="535032"/>
              <a:ext cx="2302349" cy="1872000"/>
            </a:xfrm>
            <a:prstGeom prst="rect">
              <a:avLst/>
            </a:prstGeom>
          </p:spPr>
        </p:pic>
        <p:sp>
          <p:nvSpPr>
            <p:cNvPr id="17" name="Rectângulo 16"/>
            <p:cNvSpPr/>
            <p:nvPr/>
          </p:nvSpPr>
          <p:spPr>
            <a:xfrm>
              <a:off x="251520" y="2204864"/>
              <a:ext cx="2296800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8" name="Imagem 7" descr="logo_fak - Cópia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1632" y="2312936"/>
              <a:ext cx="540000" cy="540000"/>
            </a:xfrm>
            <a:prstGeom prst="rect">
              <a:avLst/>
            </a:prstGeom>
          </p:spPr>
        </p:pic>
        <p:pic>
          <p:nvPicPr>
            <p:cNvPr id="7" name="Imagem 6" descr="logo scml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50040" y="2429696"/>
              <a:ext cx="776365" cy="360000"/>
            </a:xfrm>
            <a:prstGeom prst="rect">
              <a:avLst/>
            </a:prstGeom>
          </p:spPr>
        </p:pic>
      </p:grpSp>
      <p:cxnSp>
        <p:nvCxnSpPr>
          <p:cNvPr id="20" name="Conexão recta 19"/>
          <p:cNvCxnSpPr/>
          <p:nvPr/>
        </p:nvCxnSpPr>
        <p:spPr>
          <a:xfrm>
            <a:off x="2411760" y="198884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02168" y="1241464"/>
            <a:ext cx="5976664" cy="648072"/>
          </a:xfrm>
        </p:spPr>
        <p:txBody>
          <a:bodyPr>
            <a:noAutofit/>
          </a:bodyPr>
          <a:lstStyle/>
          <a:p>
            <a:pPr algn="l"/>
            <a:r>
              <a:rPr lang="pt-PT" sz="1800" spc="80" dirty="0" smtClean="0">
                <a:solidFill>
                  <a:srgbClr val="00FF00"/>
                </a:solidFill>
                <a:latin typeface="Arial Black" pitchFamily="34" charset="0"/>
              </a:rPr>
              <a:t>‘MATEMÁTICA SOCIAL’</a:t>
            </a:r>
            <a:r>
              <a:rPr lang="pt-PT" sz="1400" dirty="0" smtClean="0">
                <a:solidFill>
                  <a:srgbClr val="00FF00"/>
                </a:solidFill>
                <a:latin typeface="Arial Black" pitchFamily="34" charset="0"/>
              </a:rPr>
              <a:t/>
            </a:r>
            <a:br>
              <a:rPr lang="pt-PT" sz="1400" dirty="0" smtClean="0">
                <a:solidFill>
                  <a:srgbClr val="00FF00"/>
                </a:solidFill>
                <a:latin typeface="Arial Black" pitchFamily="34" charset="0"/>
              </a:rPr>
            </a:br>
            <a:r>
              <a:rPr lang="pt-PT" sz="1000" dirty="0" smtClean="0">
                <a:solidFill>
                  <a:srgbClr val="00FF00"/>
                </a:solidFill>
                <a:latin typeface="Arial Black" pitchFamily="34" charset="0"/>
              </a:rPr>
              <a:t>(PRINCÍPIOS ORIENTADORES EM RELAÇÃO)</a:t>
            </a:r>
            <a:endParaRPr lang="pt-PT" sz="2000" dirty="0">
              <a:solidFill>
                <a:srgbClr val="00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35696" y="4427232"/>
            <a:ext cx="5040560" cy="432048"/>
          </a:xfrm>
          <a:ln>
            <a:noFill/>
          </a:ln>
        </p:spPr>
        <p:txBody>
          <a:bodyPr>
            <a:noAutofit/>
          </a:bodyPr>
          <a:lstStyle/>
          <a:p>
            <a:r>
              <a:rPr lang="pt-PT" sz="1600" dirty="0" smtClean="0">
                <a:solidFill>
                  <a:srgbClr val="C00000"/>
                </a:solidFill>
              </a:rPr>
              <a:t>ABORDAGEM MULTIDIMENSIONAL E ARTICULADA</a:t>
            </a:r>
            <a:endParaRPr lang="pt-PT" sz="1600" dirty="0">
              <a:solidFill>
                <a:srgbClr val="C00000"/>
              </a:solidFill>
            </a:endParaRPr>
          </a:p>
        </p:txBody>
      </p:sp>
      <p:cxnSp>
        <p:nvCxnSpPr>
          <p:cNvPr id="5" name="Conexão recta 4"/>
          <p:cNvCxnSpPr/>
          <p:nvPr/>
        </p:nvCxnSpPr>
        <p:spPr>
          <a:xfrm>
            <a:off x="251520" y="197519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ubtítulo 2"/>
          <p:cNvSpPr txBox="1">
            <a:spLocks/>
          </p:cNvSpPr>
          <p:nvPr/>
        </p:nvSpPr>
        <p:spPr>
          <a:xfrm>
            <a:off x="206808" y="4625840"/>
            <a:ext cx="908808" cy="72008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LONGO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PRAZO</a:t>
            </a:r>
          </a:p>
        </p:txBody>
      </p:sp>
      <p:sp>
        <p:nvSpPr>
          <p:cNvPr id="35" name="Subtítulo 2"/>
          <p:cNvSpPr txBox="1">
            <a:spLocks/>
          </p:cNvSpPr>
          <p:nvPr/>
        </p:nvSpPr>
        <p:spPr>
          <a:xfrm>
            <a:off x="1890288" y="3812568"/>
            <a:ext cx="5040560" cy="36004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PARTICIPAÇÃO</a:t>
            </a:r>
          </a:p>
        </p:txBody>
      </p:sp>
      <p:sp>
        <p:nvSpPr>
          <p:cNvPr id="36" name="Subtítulo 2"/>
          <p:cNvSpPr txBox="1">
            <a:spLocks/>
          </p:cNvSpPr>
          <p:nvPr/>
        </p:nvSpPr>
        <p:spPr>
          <a:xfrm>
            <a:off x="1890288" y="4131664"/>
            <a:ext cx="5040560" cy="28803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EMPOWERMENT</a:t>
            </a:r>
          </a:p>
        </p:txBody>
      </p:sp>
      <p:sp>
        <p:nvSpPr>
          <p:cNvPr id="37" name="Subtítulo 2"/>
          <p:cNvSpPr txBox="1">
            <a:spLocks/>
          </p:cNvSpPr>
          <p:nvPr/>
        </p:nvSpPr>
        <p:spPr>
          <a:xfrm>
            <a:off x="1835696" y="4944936"/>
            <a:ext cx="5040560" cy="36004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SUSTENTABILIDADE</a:t>
            </a:r>
          </a:p>
        </p:txBody>
      </p:sp>
      <p:sp>
        <p:nvSpPr>
          <p:cNvPr id="38" name="Subtítulo 2"/>
          <p:cNvSpPr txBox="1">
            <a:spLocks/>
          </p:cNvSpPr>
          <p:nvPr/>
        </p:nvSpPr>
        <p:spPr>
          <a:xfrm>
            <a:off x="1397536" y="3590432"/>
            <a:ext cx="360040" cy="273630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Ç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Ã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</a:p>
        </p:txBody>
      </p:sp>
      <p:sp>
        <p:nvSpPr>
          <p:cNvPr id="40" name="Chaveta à esquerda 39"/>
          <p:cNvSpPr/>
          <p:nvPr/>
        </p:nvSpPr>
        <p:spPr>
          <a:xfrm>
            <a:off x="1222456" y="3573016"/>
            <a:ext cx="360000" cy="2700000"/>
          </a:xfrm>
          <a:prstGeom prst="leftBrace">
            <a:avLst>
              <a:gd name="adj1" fmla="val 8333"/>
              <a:gd name="adj2" fmla="val 50499"/>
            </a:avLst>
          </a:prstGeom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Chaveta à direita 41"/>
          <p:cNvSpPr/>
          <p:nvPr/>
        </p:nvSpPr>
        <p:spPr>
          <a:xfrm>
            <a:off x="7117272" y="3609320"/>
            <a:ext cx="360000" cy="2700000"/>
          </a:xfrm>
          <a:prstGeom prst="rightBrace">
            <a:avLst/>
          </a:prstGeom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CaixaDeTexto 42"/>
          <p:cNvSpPr txBox="1"/>
          <p:nvPr/>
        </p:nvSpPr>
        <p:spPr>
          <a:xfrm>
            <a:off x="858648" y="476985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00FF00"/>
                </a:solidFill>
                <a:sym typeface="Wingdings 2"/>
              </a:rPr>
              <a:t></a:t>
            </a:r>
            <a:endParaRPr lang="pt-PT" dirty="0">
              <a:solidFill>
                <a:srgbClr val="00FF00"/>
              </a:solidFill>
            </a:endParaRPr>
          </a:p>
        </p:txBody>
      </p:sp>
      <p:sp>
        <p:nvSpPr>
          <p:cNvPr id="44" name="CaixaDeTexto 43"/>
          <p:cNvSpPr txBox="1"/>
          <p:nvPr/>
        </p:nvSpPr>
        <p:spPr>
          <a:xfrm>
            <a:off x="7434904" y="47742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00FF00"/>
                </a:solidFill>
                <a:latin typeface="Arial Black"/>
                <a:sym typeface="Wingdings 2"/>
              </a:rPr>
              <a:t>=</a:t>
            </a:r>
            <a:endParaRPr lang="pt-PT" dirty="0">
              <a:solidFill>
                <a:srgbClr val="00FF00"/>
              </a:solidFill>
            </a:endParaRPr>
          </a:p>
        </p:txBody>
      </p:sp>
      <p:sp>
        <p:nvSpPr>
          <p:cNvPr id="45" name="Subtítulo 2"/>
          <p:cNvSpPr txBox="1">
            <a:spLocks/>
          </p:cNvSpPr>
          <p:nvPr/>
        </p:nvSpPr>
        <p:spPr>
          <a:xfrm>
            <a:off x="7000512" y="4032360"/>
            <a:ext cx="288032" cy="187220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1100" b="1" dirty="0" smtClean="0">
                <a:solidFill>
                  <a:srgbClr val="C00000"/>
                </a:solidFill>
              </a:rPr>
              <a:t>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1100" b="1" dirty="0" smtClean="0">
                <a:solidFill>
                  <a:srgbClr val="C00000"/>
                </a:solidFill>
              </a:rPr>
              <a:t>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Ç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Ã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100" b="1" i="0" u="none" strike="noStrike" kern="1200" cap="none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</a:p>
        </p:txBody>
      </p:sp>
      <p:cxnSp>
        <p:nvCxnSpPr>
          <p:cNvPr id="46" name="Conexão recta 45"/>
          <p:cNvCxnSpPr/>
          <p:nvPr/>
        </p:nvCxnSpPr>
        <p:spPr>
          <a:xfrm>
            <a:off x="1746272" y="4869160"/>
            <a:ext cx="5184576" cy="0"/>
          </a:xfrm>
          <a:prstGeom prst="line">
            <a:avLst/>
          </a:prstGeom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ubtítulo 2"/>
          <p:cNvSpPr txBox="1">
            <a:spLocks/>
          </p:cNvSpPr>
          <p:nvPr/>
        </p:nvSpPr>
        <p:spPr>
          <a:xfrm>
            <a:off x="7794944" y="4509120"/>
            <a:ext cx="1124832" cy="36004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MUDANÇA</a:t>
            </a:r>
          </a:p>
        </p:txBody>
      </p:sp>
      <p:sp>
        <p:nvSpPr>
          <p:cNvPr id="53" name="Subtítulo 2"/>
          <p:cNvSpPr txBox="1">
            <a:spLocks/>
          </p:cNvSpPr>
          <p:nvPr/>
        </p:nvSpPr>
        <p:spPr>
          <a:xfrm>
            <a:off x="7785064" y="4876696"/>
            <a:ext cx="1124832" cy="36004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INOVAÇÃO</a:t>
            </a:r>
          </a:p>
        </p:txBody>
      </p:sp>
      <p:cxnSp>
        <p:nvCxnSpPr>
          <p:cNvPr id="54" name="Conexão recta 53"/>
          <p:cNvCxnSpPr/>
          <p:nvPr/>
        </p:nvCxnSpPr>
        <p:spPr>
          <a:xfrm>
            <a:off x="7812360" y="4869160"/>
            <a:ext cx="1080120" cy="0"/>
          </a:xfrm>
          <a:prstGeom prst="line">
            <a:avLst/>
          </a:prstGeom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o 23"/>
          <p:cNvGrpSpPr/>
          <p:nvPr/>
        </p:nvGrpSpPr>
        <p:grpSpPr>
          <a:xfrm>
            <a:off x="251520" y="535032"/>
            <a:ext cx="2302349" cy="2317904"/>
            <a:chOff x="251520" y="535032"/>
            <a:chExt cx="2302349" cy="2317904"/>
          </a:xfrm>
        </p:grpSpPr>
        <p:pic>
          <p:nvPicPr>
            <p:cNvPr id="25" name="Imagem 24" descr="logo k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520" y="535032"/>
              <a:ext cx="2302349" cy="1872000"/>
            </a:xfrm>
            <a:prstGeom prst="rect">
              <a:avLst/>
            </a:prstGeom>
          </p:spPr>
        </p:pic>
        <p:sp>
          <p:nvSpPr>
            <p:cNvPr id="26" name="Rectângulo 25"/>
            <p:cNvSpPr/>
            <p:nvPr/>
          </p:nvSpPr>
          <p:spPr>
            <a:xfrm>
              <a:off x="251520" y="2204864"/>
              <a:ext cx="2296800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7" name="Imagem 26" descr="logo_fak - Cópi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1632" y="2312936"/>
              <a:ext cx="540000" cy="540000"/>
            </a:xfrm>
            <a:prstGeom prst="rect">
              <a:avLst/>
            </a:prstGeom>
          </p:spPr>
        </p:pic>
        <p:pic>
          <p:nvPicPr>
            <p:cNvPr id="28" name="Imagem 27" descr="logo scm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0040" y="2429696"/>
              <a:ext cx="776365" cy="360000"/>
            </a:xfrm>
            <a:prstGeom prst="rect">
              <a:avLst/>
            </a:prstGeom>
          </p:spPr>
        </p:pic>
      </p:grpSp>
      <p:cxnSp>
        <p:nvCxnSpPr>
          <p:cNvPr id="29" name="Conexão recta 28"/>
          <p:cNvCxnSpPr/>
          <p:nvPr/>
        </p:nvCxnSpPr>
        <p:spPr>
          <a:xfrm>
            <a:off x="2411760" y="198884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ralelogramo 24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C0000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" name="Conexão recta 4"/>
          <p:cNvCxnSpPr/>
          <p:nvPr/>
        </p:nvCxnSpPr>
        <p:spPr>
          <a:xfrm>
            <a:off x="1259632" y="596180"/>
            <a:ext cx="76328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o 25"/>
          <p:cNvGrpSpPr/>
          <p:nvPr/>
        </p:nvGrpSpPr>
        <p:grpSpPr>
          <a:xfrm rot="1578545">
            <a:off x="3788248" y="2264506"/>
            <a:ext cx="2644838" cy="2354670"/>
            <a:chOff x="4369681" y="2708920"/>
            <a:chExt cx="1388601" cy="1488809"/>
          </a:xfrm>
        </p:grpSpPr>
        <p:sp>
          <p:nvSpPr>
            <p:cNvPr id="27" name="Oval 26"/>
            <p:cNvSpPr/>
            <p:nvPr/>
          </p:nvSpPr>
          <p:spPr>
            <a:xfrm>
              <a:off x="4427984" y="2708920"/>
              <a:ext cx="1296144" cy="1368152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Forma livre 27"/>
            <p:cNvSpPr/>
            <p:nvPr/>
          </p:nvSpPr>
          <p:spPr>
            <a:xfrm rot="21353911">
              <a:off x="4369681" y="3433898"/>
              <a:ext cx="563939" cy="185816"/>
            </a:xfrm>
            <a:custGeom>
              <a:avLst/>
              <a:gdLst>
                <a:gd name="connsiteX0" fmla="*/ 57397 w 866899"/>
                <a:gd name="connsiteY0" fmla="*/ 417615 h 486888"/>
                <a:gd name="connsiteX1" fmla="*/ 425532 w 866899"/>
                <a:gd name="connsiteY1" fmla="*/ 429491 h 486888"/>
                <a:gd name="connsiteX2" fmla="*/ 639288 w 866899"/>
                <a:gd name="connsiteY2" fmla="*/ 334488 h 486888"/>
                <a:gd name="connsiteX3" fmla="*/ 769917 w 866899"/>
                <a:gd name="connsiteY3" fmla="*/ 13854 h 486888"/>
                <a:gd name="connsiteX4" fmla="*/ 57397 w 866899"/>
                <a:gd name="connsiteY4" fmla="*/ 417615 h 486888"/>
                <a:gd name="connsiteX0" fmla="*/ 57397 w 794759"/>
                <a:gd name="connsiteY0" fmla="*/ 416688 h 485961"/>
                <a:gd name="connsiteX1" fmla="*/ 425532 w 794759"/>
                <a:gd name="connsiteY1" fmla="*/ 428564 h 485961"/>
                <a:gd name="connsiteX2" fmla="*/ 639288 w 794759"/>
                <a:gd name="connsiteY2" fmla="*/ 333561 h 485961"/>
                <a:gd name="connsiteX3" fmla="*/ 769917 w 794759"/>
                <a:gd name="connsiteY3" fmla="*/ 12927 h 485961"/>
                <a:gd name="connsiteX4" fmla="*/ 490237 w 794759"/>
                <a:gd name="connsiteY4" fmla="*/ 256001 h 485961"/>
                <a:gd name="connsiteX5" fmla="*/ 57397 w 794759"/>
                <a:gd name="connsiteY5" fmla="*/ 416688 h 485961"/>
                <a:gd name="connsiteX0" fmla="*/ 57397 w 936931"/>
                <a:gd name="connsiteY0" fmla="*/ 345214 h 414487"/>
                <a:gd name="connsiteX1" fmla="*/ 425532 w 936931"/>
                <a:gd name="connsiteY1" fmla="*/ 357090 h 414487"/>
                <a:gd name="connsiteX2" fmla="*/ 639288 w 936931"/>
                <a:gd name="connsiteY2" fmla="*/ 262087 h 414487"/>
                <a:gd name="connsiteX3" fmla="*/ 912089 w 936931"/>
                <a:gd name="connsiteY3" fmla="*/ 12927 h 414487"/>
                <a:gd name="connsiteX4" fmla="*/ 490237 w 936931"/>
                <a:gd name="connsiteY4" fmla="*/ 184527 h 414487"/>
                <a:gd name="connsiteX5" fmla="*/ 57397 w 936931"/>
                <a:gd name="connsiteY5" fmla="*/ 345214 h 414487"/>
                <a:gd name="connsiteX0" fmla="*/ 57397 w 936042"/>
                <a:gd name="connsiteY0" fmla="*/ 333836 h 403109"/>
                <a:gd name="connsiteX1" fmla="*/ 425532 w 936042"/>
                <a:gd name="connsiteY1" fmla="*/ 345712 h 403109"/>
                <a:gd name="connsiteX2" fmla="*/ 633952 w 936042"/>
                <a:gd name="connsiteY2" fmla="*/ 163855 h 403109"/>
                <a:gd name="connsiteX3" fmla="*/ 912089 w 936042"/>
                <a:gd name="connsiteY3" fmla="*/ 1549 h 403109"/>
                <a:gd name="connsiteX4" fmla="*/ 490237 w 936042"/>
                <a:gd name="connsiteY4" fmla="*/ 173149 h 403109"/>
                <a:gd name="connsiteX5" fmla="*/ 57397 w 936042"/>
                <a:gd name="connsiteY5" fmla="*/ 333836 h 403109"/>
                <a:gd name="connsiteX0" fmla="*/ 57397 w 940689"/>
                <a:gd name="connsiteY0" fmla="*/ 261977 h 331250"/>
                <a:gd name="connsiteX1" fmla="*/ 425532 w 940689"/>
                <a:gd name="connsiteY1" fmla="*/ 273853 h 331250"/>
                <a:gd name="connsiteX2" fmla="*/ 633952 w 940689"/>
                <a:gd name="connsiteY2" fmla="*/ 91996 h 331250"/>
                <a:gd name="connsiteX3" fmla="*/ 916736 w 940689"/>
                <a:gd name="connsiteY3" fmla="*/ 1549 h 331250"/>
                <a:gd name="connsiteX4" fmla="*/ 490237 w 940689"/>
                <a:gd name="connsiteY4" fmla="*/ 101290 h 331250"/>
                <a:gd name="connsiteX5" fmla="*/ 57397 w 940689"/>
                <a:gd name="connsiteY5" fmla="*/ 261977 h 331250"/>
                <a:gd name="connsiteX0" fmla="*/ 57397 w 941463"/>
                <a:gd name="connsiteY0" fmla="*/ 270855 h 340128"/>
                <a:gd name="connsiteX1" fmla="*/ 425532 w 941463"/>
                <a:gd name="connsiteY1" fmla="*/ 282731 h 340128"/>
                <a:gd name="connsiteX2" fmla="*/ 638599 w 941463"/>
                <a:gd name="connsiteY2" fmla="*/ 172731 h 340128"/>
                <a:gd name="connsiteX3" fmla="*/ 916736 w 941463"/>
                <a:gd name="connsiteY3" fmla="*/ 10427 h 340128"/>
                <a:gd name="connsiteX4" fmla="*/ 490237 w 941463"/>
                <a:gd name="connsiteY4" fmla="*/ 110168 h 340128"/>
                <a:gd name="connsiteX5" fmla="*/ 57397 w 941463"/>
                <a:gd name="connsiteY5" fmla="*/ 270855 h 340128"/>
                <a:gd name="connsiteX0" fmla="*/ 57397 w 952665"/>
                <a:gd name="connsiteY0" fmla="*/ 262752 h 332025"/>
                <a:gd name="connsiteX1" fmla="*/ 425532 w 952665"/>
                <a:gd name="connsiteY1" fmla="*/ 274628 h 332025"/>
                <a:gd name="connsiteX2" fmla="*/ 638599 w 952665"/>
                <a:gd name="connsiteY2" fmla="*/ 164628 h 332025"/>
                <a:gd name="connsiteX3" fmla="*/ 916736 w 952665"/>
                <a:gd name="connsiteY3" fmla="*/ 2324 h 332025"/>
                <a:gd name="connsiteX4" fmla="*/ 423027 w 952665"/>
                <a:gd name="connsiteY4" fmla="*/ 178571 h 332025"/>
                <a:gd name="connsiteX5" fmla="*/ 57397 w 952665"/>
                <a:gd name="connsiteY5" fmla="*/ 262752 h 332025"/>
                <a:gd name="connsiteX0" fmla="*/ 57397 w 883762"/>
                <a:gd name="connsiteY0" fmla="*/ 53445 h 293158"/>
                <a:gd name="connsiteX1" fmla="*/ 356629 w 883762"/>
                <a:gd name="connsiteY1" fmla="*/ 274628 h 293158"/>
                <a:gd name="connsiteX2" fmla="*/ 569696 w 883762"/>
                <a:gd name="connsiteY2" fmla="*/ 164628 h 293158"/>
                <a:gd name="connsiteX3" fmla="*/ 847833 w 883762"/>
                <a:gd name="connsiteY3" fmla="*/ 2324 h 293158"/>
                <a:gd name="connsiteX4" fmla="*/ 354124 w 883762"/>
                <a:gd name="connsiteY4" fmla="*/ 178571 h 293158"/>
                <a:gd name="connsiteX5" fmla="*/ 57397 w 883762"/>
                <a:gd name="connsiteY5" fmla="*/ 53445 h 293158"/>
                <a:gd name="connsiteX0" fmla="*/ 57397 w 872728"/>
                <a:gd name="connsiteY0" fmla="*/ 61480 h 301193"/>
                <a:gd name="connsiteX1" fmla="*/ 356629 w 872728"/>
                <a:gd name="connsiteY1" fmla="*/ 282663 h 301193"/>
                <a:gd name="connsiteX2" fmla="*/ 569696 w 872728"/>
                <a:gd name="connsiteY2" fmla="*/ 172663 h 301193"/>
                <a:gd name="connsiteX3" fmla="*/ 847833 w 872728"/>
                <a:gd name="connsiteY3" fmla="*/ 10359 h 301193"/>
                <a:gd name="connsiteX4" fmla="*/ 420326 w 872728"/>
                <a:gd name="connsiteY4" fmla="*/ 110509 h 301193"/>
                <a:gd name="connsiteX5" fmla="*/ 57397 w 872728"/>
                <a:gd name="connsiteY5" fmla="*/ 61480 h 301193"/>
                <a:gd name="connsiteX0" fmla="*/ 57397 w 869052"/>
                <a:gd name="connsiteY0" fmla="*/ 63418 h 305070"/>
                <a:gd name="connsiteX1" fmla="*/ 356629 w 869052"/>
                <a:gd name="connsiteY1" fmla="*/ 284601 h 305070"/>
                <a:gd name="connsiteX2" fmla="*/ 547637 w 869052"/>
                <a:gd name="connsiteY2" fmla="*/ 186229 h 305070"/>
                <a:gd name="connsiteX3" fmla="*/ 847833 w 869052"/>
                <a:gd name="connsiteY3" fmla="*/ 12297 h 305070"/>
                <a:gd name="connsiteX4" fmla="*/ 420326 w 869052"/>
                <a:gd name="connsiteY4" fmla="*/ 112447 h 305070"/>
                <a:gd name="connsiteX5" fmla="*/ 57397 w 869052"/>
                <a:gd name="connsiteY5" fmla="*/ 63418 h 305070"/>
                <a:gd name="connsiteX0" fmla="*/ 57397 w 869052"/>
                <a:gd name="connsiteY0" fmla="*/ 63418 h 238659"/>
                <a:gd name="connsiteX1" fmla="*/ 392387 w 869052"/>
                <a:gd name="connsiteY1" fmla="*/ 218190 h 238659"/>
                <a:gd name="connsiteX2" fmla="*/ 547637 w 869052"/>
                <a:gd name="connsiteY2" fmla="*/ 186229 h 238659"/>
                <a:gd name="connsiteX3" fmla="*/ 847833 w 869052"/>
                <a:gd name="connsiteY3" fmla="*/ 12297 h 238659"/>
                <a:gd name="connsiteX4" fmla="*/ 420326 w 869052"/>
                <a:gd name="connsiteY4" fmla="*/ 112447 h 238659"/>
                <a:gd name="connsiteX5" fmla="*/ 57397 w 869052"/>
                <a:gd name="connsiteY5" fmla="*/ 63418 h 238659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69430 w 778044"/>
                <a:gd name="connsiteY0" fmla="*/ 80061 h 255302"/>
                <a:gd name="connsiteX1" fmla="*/ 404420 w 778044"/>
                <a:gd name="connsiteY1" fmla="*/ 234833 h 255302"/>
                <a:gd name="connsiteX2" fmla="*/ 559670 w 778044"/>
                <a:gd name="connsiteY2" fmla="*/ 202872 h 255302"/>
                <a:gd name="connsiteX3" fmla="*/ 756825 w 778044"/>
                <a:gd name="connsiteY3" fmla="*/ 12297 h 255302"/>
                <a:gd name="connsiteX4" fmla="*/ 432359 w 778044"/>
                <a:gd name="connsiteY4" fmla="*/ 129090 h 255302"/>
                <a:gd name="connsiteX5" fmla="*/ 69430 w 778044"/>
                <a:gd name="connsiteY5" fmla="*/ 80061 h 255302"/>
                <a:gd name="connsiteX0" fmla="*/ 125091 w 833705"/>
                <a:gd name="connsiteY0" fmla="*/ 80061 h 255302"/>
                <a:gd name="connsiteX1" fmla="*/ 460081 w 833705"/>
                <a:gd name="connsiteY1" fmla="*/ 234833 h 255302"/>
                <a:gd name="connsiteX2" fmla="*/ 615331 w 833705"/>
                <a:gd name="connsiteY2" fmla="*/ 202872 h 255302"/>
                <a:gd name="connsiteX3" fmla="*/ 812486 w 833705"/>
                <a:gd name="connsiteY3" fmla="*/ 12297 h 255302"/>
                <a:gd name="connsiteX4" fmla="*/ 488020 w 833705"/>
                <a:gd name="connsiteY4" fmla="*/ 129090 h 255302"/>
                <a:gd name="connsiteX5" fmla="*/ 125091 w 833705"/>
                <a:gd name="connsiteY5" fmla="*/ 80061 h 25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3705" h="255302">
                  <a:moveTo>
                    <a:pt x="125091" y="80061"/>
                  </a:moveTo>
                  <a:cubicBezTo>
                    <a:pt x="0" y="231030"/>
                    <a:pt x="378374" y="214365"/>
                    <a:pt x="460081" y="234833"/>
                  </a:cubicBezTo>
                  <a:cubicBezTo>
                    <a:pt x="541788" y="255302"/>
                    <a:pt x="556597" y="239961"/>
                    <a:pt x="615331" y="202872"/>
                  </a:cubicBezTo>
                  <a:cubicBezTo>
                    <a:pt x="674065" y="165783"/>
                    <a:pt x="833705" y="24594"/>
                    <a:pt x="812486" y="12297"/>
                  </a:cubicBezTo>
                  <a:cubicBezTo>
                    <a:pt x="791267" y="0"/>
                    <a:pt x="662526" y="19632"/>
                    <a:pt x="488020" y="129090"/>
                  </a:cubicBezTo>
                  <a:cubicBezTo>
                    <a:pt x="417189" y="112304"/>
                    <a:pt x="55661" y="5355"/>
                    <a:pt x="125091" y="80061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00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Forma livre 28"/>
            <p:cNvSpPr/>
            <p:nvPr/>
          </p:nvSpPr>
          <p:spPr>
            <a:xfrm rot="2144905">
              <a:off x="5029611" y="3427170"/>
              <a:ext cx="728671" cy="255307"/>
            </a:xfrm>
            <a:custGeom>
              <a:avLst/>
              <a:gdLst>
                <a:gd name="connsiteX0" fmla="*/ 57397 w 866899"/>
                <a:gd name="connsiteY0" fmla="*/ 417615 h 486888"/>
                <a:gd name="connsiteX1" fmla="*/ 425532 w 866899"/>
                <a:gd name="connsiteY1" fmla="*/ 429491 h 486888"/>
                <a:gd name="connsiteX2" fmla="*/ 639288 w 866899"/>
                <a:gd name="connsiteY2" fmla="*/ 334488 h 486888"/>
                <a:gd name="connsiteX3" fmla="*/ 769917 w 866899"/>
                <a:gd name="connsiteY3" fmla="*/ 13854 h 486888"/>
                <a:gd name="connsiteX4" fmla="*/ 57397 w 866899"/>
                <a:gd name="connsiteY4" fmla="*/ 417615 h 486888"/>
                <a:gd name="connsiteX0" fmla="*/ 57397 w 794759"/>
                <a:gd name="connsiteY0" fmla="*/ 416688 h 485961"/>
                <a:gd name="connsiteX1" fmla="*/ 425532 w 794759"/>
                <a:gd name="connsiteY1" fmla="*/ 428564 h 485961"/>
                <a:gd name="connsiteX2" fmla="*/ 639288 w 794759"/>
                <a:gd name="connsiteY2" fmla="*/ 333561 h 485961"/>
                <a:gd name="connsiteX3" fmla="*/ 769917 w 794759"/>
                <a:gd name="connsiteY3" fmla="*/ 12927 h 485961"/>
                <a:gd name="connsiteX4" fmla="*/ 490237 w 794759"/>
                <a:gd name="connsiteY4" fmla="*/ 256001 h 485961"/>
                <a:gd name="connsiteX5" fmla="*/ 57397 w 794759"/>
                <a:gd name="connsiteY5" fmla="*/ 416688 h 485961"/>
                <a:gd name="connsiteX0" fmla="*/ 57397 w 936931"/>
                <a:gd name="connsiteY0" fmla="*/ 345214 h 414487"/>
                <a:gd name="connsiteX1" fmla="*/ 425532 w 936931"/>
                <a:gd name="connsiteY1" fmla="*/ 357090 h 414487"/>
                <a:gd name="connsiteX2" fmla="*/ 639288 w 936931"/>
                <a:gd name="connsiteY2" fmla="*/ 262087 h 414487"/>
                <a:gd name="connsiteX3" fmla="*/ 912089 w 936931"/>
                <a:gd name="connsiteY3" fmla="*/ 12927 h 414487"/>
                <a:gd name="connsiteX4" fmla="*/ 490237 w 936931"/>
                <a:gd name="connsiteY4" fmla="*/ 184527 h 414487"/>
                <a:gd name="connsiteX5" fmla="*/ 57397 w 936931"/>
                <a:gd name="connsiteY5" fmla="*/ 345214 h 414487"/>
                <a:gd name="connsiteX0" fmla="*/ 57397 w 936042"/>
                <a:gd name="connsiteY0" fmla="*/ 333836 h 403109"/>
                <a:gd name="connsiteX1" fmla="*/ 425532 w 936042"/>
                <a:gd name="connsiteY1" fmla="*/ 345712 h 403109"/>
                <a:gd name="connsiteX2" fmla="*/ 633952 w 936042"/>
                <a:gd name="connsiteY2" fmla="*/ 163855 h 403109"/>
                <a:gd name="connsiteX3" fmla="*/ 912089 w 936042"/>
                <a:gd name="connsiteY3" fmla="*/ 1549 h 403109"/>
                <a:gd name="connsiteX4" fmla="*/ 490237 w 936042"/>
                <a:gd name="connsiteY4" fmla="*/ 173149 h 403109"/>
                <a:gd name="connsiteX5" fmla="*/ 57397 w 936042"/>
                <a:gd name="connsiteY5" fmla="*/ 333836 h 403109"/>
                <a:gd name="connsiteX0" fmla="*/ 57397 w 940689"/>
                <a:gd name="connsiteY0" fmla="*/ 261977 h 331250"/>
                <a:gd name="connsiteX1" fmla="*/ 425532 w 940689"/>
                <a:gd name="connsiteY1" fmla="*/ 273853 h 331250"/>
                <a:gd name="connsiteX2" fmla="*/ 633952 w 940689"/>
                <a:gd name="connsiteY2" fmla="*/ 91996 h 331250"/>
                <a:gd name="connsiteX3" fmla="*/ 916736 w 940689"/>
                <a:gd name="connsiteY3" fmla="*/ 1549 h 331250"/>
                <a:gd name="connsiteX4" fmla="*/ 490237 w 940689"/>
                <a:gd name="connsiteY4" fmla="*/ 101290 h 331250"/>
                <a:gd name="connsiteX5" fmla="*/ 57397 w 940689"/>
                <a:gd name="connsiteY5" fmla="*/ 261977 h 331250"/>
                <a:gd name="connsiteX0" fmla="*/ 57397 w 941463"/>
                <a:gd name="connsiteY0" fmla="*/ 270855 h 340128"/>
                <a:gd name="connsiteX1" fmla="*/ 425532 w 941463"/>
                <a:gd name="connsiteY1" fmla="*/ 282731 h 340128"/>
                <a:gd name="connsiteX2" fmla="*/ 638599 w 941463"/>
                <a:gd name="connsiteY2" fmla="*/ 172731 h 340128"/>
                <a:gd name="connsiteX3" fmla="*/ 916736 w 941463"/>
                <a:gd name="connsiteY3" fmla="*/ 10427 h 340128"/>
                <a:gd name="connsiteX4" fmla="*/ 490237 w 941463"/>
                <a:gd name="connsiteY4" fmla="*/ 110168 h 340128"/>
                <a:gd name="connsiteX5" fmla="*/ 57397 w 941463"/>
                <a:gd name="connsiteY5" fmla="*/ 270855 h 340128"/>
                <a:gd name="connsiteX0" fmla="*/ 57397 w 952665"/>
                <a:gd name="connsiteY0" fmla="*/ 262752 h 332025"/>
                <a:gd name="connsiteX1" fmla="*/ 425532 w 952665"/>
                <a:gd name="connsiteY1" fmla="*/ 274628 h 332025"/>
                <a:gd name="connsiteX2" fmla="*/ 638599 w 952665"/>
                <a:gd name="connsiteY2" fmla="*/ 164628 h 332025"/>
                <a:gd name="connsiteX3" fmla="*/ 916736 w 952665"/>
                <a:gd name="connsiteY3" fmla="*/ 2324 h 332025"/>
                <a:gd name="connsiteX4" fmla="*/ 423027 w 952665"/>
                <a:gd name="connsiteY4" fmla="*/ 178571 h 332025"/>
                <a:gd name="connsiteX5" fmla="*/ 57397 w 952665"/>
                <a:gd name="connsiteY5" fmla="*/ 262752 h 332025"/>
                <a:gd name="connsiteX0" fmla="*/ 57397 w 883762"/>
                <a:gd name="connsiteY0" fmla="*/ 53445 h 293158"/>
                <a:gd name="connsiteX1" fmla="*/ 356629 w 883762"/>
                <a:gd name="connsiteY1" fmla="*/ 274628 h 293158"/>
                <a:gd name="connsiteX2" fmla="*/ 569696 w 883762"/>
                <a:gd name="connsiteY2" fmla="*/ 164628 h 293158"/>
                <a:gd name="connsiteX3" fmla="*/ 847833 w 883762"/>
                <a:gd name="connsiteY3" fmla="*/ 2324 h 293158"/>
                <a:gd name="connsiteX4" fmla="*/ 354124 w 883762"/>
                <a:gd name="connsiteY4" fmla="*/ 178571 h 293158"/>
                <a:gd name="connsiteX5" fmla="*/ 57397 w 883762"/>
                <a:gd name="connsiteY5" fmla="*/ 53445 h 293158"/>
                <a:gd name="connsiteX0" fmla="*/ 57397 w 891003"/>
                <a:gd name="connsiteY0" fmla="*/ 51309 h 293535"/>
                <a:gd name="connsiteX1" fmla="*/ 356629 w 891003"/>
                <a:gd name="connsiteY1" fmla="*/ 272492 h 293535"/>
                <a:gd name="connsiteX2" fmla="*/ 613143 w 891003"/>
                <a:gd name="connsiteY2" fmla="*/ 177566 h 293535"/>
                <a:gd name="connsiteX3" fmla="*/ 847833 w 891003"/>
                <a:gd name="connsiteY3" fmla="*/ 188 h 293535"/>
                <a:gd name="connsiteX4" fmla="*/ 354124 w 891003"/>
                <a:gd name="connsiteY4" fmla="*/ 176435 h 293535"/>
                <a:gd name="connsiteX5" fmla="*/ 57397 w 891003"/>
                <a:gd name="connsiteY5" fmla="*/ 51309 h 293535"/>
                <a:gd name="connsiteX0" fmla="*/ 57397 w 883153"/>
                <a:gd name="connsiteY0" fmla="*/ 56349 h 298575"/>
                <a:gd name="connsiteX1" fmla="*/ 356629 w 883153"/>
                <a:gd name="connsiteY1" fmla="*/ 277532 h 298575"/>
                <a:gd name="connsiteX2" fmla="*/ 613143 w 883153"/>
                <a:gd name="connsiteY2" fmla="*/ 182606 h 298575"/>
                <a:gd name="connsiteX3" fmla="*/ 847833 w 883153"/>
                <a:gd name="connsiteY3" fmla="*/ 5228 h 298575"/>
                <a:gd name="connsiteX4" fmla="*/ 401224 w 883153"/>
                <a:gd name="connsiteY4" fmla="*/ 151240 h 298575"/>
                <a:gd name="connsiteX5" fmla="*/ 57397 w 883153"/>
                <a:gd name="connsiteY5" fmla="*/ 56349 h 298575"/>
                <a:gd name="connsiteX0" fmla="*/ 57397 w 883153"/>
                <a:gd name="connsiteY0" fmla="*/ 56349 h 298575"/>
                <a:gd name="connsiteX1" fmla="*/ 356629 w 883153"/>
                <a:gd name="connsiteY1" fmla="*/ 277532 h 298575"/>
                <a:gd name="connsiteX2" fmla="*/ 613143 w 883153"/>
                <a:gd name="connsiteY2" fmla="*/ 182606 h 298575"/>
                <a:gd name="connsiteX3" fmla="*/ 847833 w 883153"/>
                <a:gd name="connsiteY3" fmla="*/ 5228 h 298575"/>
                <a:gd name="connsiteX4" fmla="*/ 401224 w 883153"/>
                <a:gd name="connsiteY4" fmla="*/ 151240 h 298575"/>
                <a:gd name="connsiteX5" fmla="*/ 57397 w 883153"/>
                <a:gd name="connsiteY5" fmla="*/ 56349 h 298575"/>
                <a:gd name="connsiteX0" fmla="*/ 57397 w 880825"/>
                <a:gd name="connsiteY0" fmla="*/ 65161 h 316198"/>
                <a:gd name="connsiteX1" fmla="*/ 356629 w 880825"/>
                <a:gd name="connsiteY1" fmla="*/ 286344 h 316198"/>
                <a:gd name="connsiteX2" fmla="*/ 599174 w 880825"/>
                <a:gd name="connsiteY2" fmla="*/ 244290 h 316198"/>
                <a:gd name="connsiteX3" fmla="*/ 847833 w 880825"/>
                <a:gd name="connsiteY3" fmla="*/ 14040 h 316198"/>
                <a:gd name="connsiteX4" fmla="*/ 401224 w 880825"/>
                <a:gd name="connsiteY4" fmla="*/ 160052 h 316198"/>
                <a:gd name="connsiteX5" fmla="*/ 57397 w 880825"/>
                <a:gd name="connsiteY5" fmla="*/ 65161 h 316198"/>
                <a:gd name="connsiteX0" fmla="*/ 57397 w 880825"/>
                <a:gd name="connsiteY0" fmla="*/ 79689 h 330726"/>
                <a:gd name="connsiteX1" fmla="*/ 356629 w 880825"/>
                <a:gd name="connsiteY1" fmla="*/ 300872 h 330726"/>
                <a:gd name="connsiteX2" fmla="*/ 599174 w 880825"/>
                <a:gd name="connsiteY2" fmla="*/ 258818 h 330726"/>
                <a:gd name="connsiteX3" fmla="*/ 847833 w 880825"/>
                <a:gd name="connsiteY3" fmla="*/ 28568 h 330726"/>
                <a:gd name="connsiteX4" fmla="*/ 401224 w 880825"/>
                <a:gd name="connsiteY4" fmla="*/ 174580 h 330726"/>
                <a:gd name="connsiteX5" fmla="*/ 57397 w 880825"/>
                <a:gd name="connsiteY5" fmla="*/ 79689 h 330726"/>
                <a:gd name="connsiteX0" fmla="*/ 57397 w 744725"/>
                <a:gd name="connsiteY0" fmla="*/ 40712 h 291750"/>
                <a:gd name="connsiteX1" fmla="*/ 356629 w 744725"/>
                <a:gd name="connsiteY1" fmla="*/ 261895 h 291750"/>
                <a:gd name="connsiteX2" fmla="*/ 599174 w 744725"/>
                <a:gd name="connsiteY2" fmla="*/ 219841 h 291750"/>
                <a:gd name="connsiteX3" fmla="*/ 627113 w 744725"/>
                <a:gd name="connsiteY3" fmla="*/ 114099 h 291750"/>
                <a:gd name="connsiteX4" fmla="*/ 401224 w 744725"/>
                <a:gd name="connsiteY4" fmla="*/ 135603 h 291750"/>
                <a:gd name="connsiteX5" fmla="*/ 57397 w 744725"/>
                <a:gd name="connsiteY5" fmla="*/ 40712 h 291750"/>
                <a:gd name="connsiteX0" fmla="*/ 57397 w 881410"/>
                <a:gd name="connsiteY0" fmla="*/ 40712 h 328110"/>
                <a:gd name="connsiteX1" fmla="*/ 493314 w 881410"/>
                <a:gd name="connsiteY1" fmla="*/ 293061 h 328110"/>
                <a:gd name="connsiteX2" fmla="*/ 735859 w 881410"/>
                <a:gd name="connsiteY2" fmla="*/ 251007 h 328110"/>
                <a:gd name="connsiteX3" fmla="*/ 763798 w 881410"/>
                <a:gd name="connsiteY3" fmla="*/ 145265 h 328110"/>
                <a:gd name="connsiteX4" fmla="*/ 537909 w 881410"/>
                <a:gd name="connsiteY4" fmla="*/ 166769 h 328110"/>
                <a:gd name="connsiteX5" fmla="*/ 57397 w 881410"/>
                <a:gd name="connsiteY5" fmla="*/ 40712 h 328110"/>
                <a:gd name="connsiteX0" fmla="*/ 57397 w 704088"/>
                <a:gd name="connsiteY0" fmla="*/ 162082 h 231355"/>
                <a:gd name="connsiteX1" fmla="*/ 315992 w 704088"/>
                <a:gd name="connsiteY1" fmla="*/ 176364 h 231355"/>
                <a:gd name="connsiteX2" fmla="*/ 558537 w 704088"/>
                <a:gd name="connsiteY2" fmla="*/ 134310 h 231355"/>
                <a:gd name="connsiteX3" fmla="*/ 586476 w 704088"/>
                <a:gd name="connsiteY3" fmla="*/ 28568 h 231355"/>
                <a:gd name="connsiteX4" fmla="*/ 360587 w 704088"/>
                <a:gd name="connsiteY4" fmla="*/ 50072 h 231355"/>
                <a:gd name="connsiteX5" fmla="*/ 57397 w 704088"/>
                <a:gd name="connsiteY5" fmla="*/ 162082 h 231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4088" h="231355">
                  <a:moveTo>
                    <a:pt x="57397" y="162082"/>
                  </a:moveTo>
                  <a:cubicBezTo>
                    <a:pt x="0" y="231355"/>
                    <a:pt x="232469" y="180993"/>
                    <a:pt x="315992" y="176364"/>
                  </a:cubicBezTo>
                  <a:cubicBezTo>
                    <a:pt x="399515" y="171735"/>
                    <a:pt x="476670" y="179694"/>
                    <a:pt x="558537" y="134310"/>
                  </a:cubicBezTo>
                  <a:cubicBezTo>
                    <a:pt x="704088" y="151110"/>
                    <a:pt x="619468" y="42608"/>
                    <a:pt x="586476" y="28568"/>
                  </a:cubicBezTo>
                  <a:cubicBezTo>
                    <a:pt x="576908" y="0"/>
                    <a:pt x="448767" y="27820"/>
                    <a:pt x="360587" y="50072"/>
                  </a:cubicBezTo>
                  <a:cubicBezTo>
                    <a:pt x="272407" y="72324"/>
                    <a:pt x="49306" y="121370"/>
                    <a:pt x="57397" y="162082"/>
                  </a:cubicBez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0" name="Forma livre 29"/>
            <p:cNvSpPr/>
            <p:nvPr/>
          </p:nvSpPr>
          <p:spPr>
            <a:xfrm rot="14202620">
              <a:off x="4570010" y="2926766"/>
              <a:ext cx="762025" cy="342325"/>
            </a:xfrm>
            <a:custGeom>
              <a:avLst/>
              <a:gdLst>
                <a:gd name="connsiteX0" fmla="*/ 57397 w 866899"/>
                <a:gd name="connsiteY0" fmla="*/ 417615 h 486888"/>
                <a:gd name="connsiteX1" fmla="*/ 425532 w 866899"/>
                <a:gd name="connsiteY1" fmla="*/ 429491 h 486888"/>
                <a:gd name="connsiteX2" fmla="*/ 639288 w 866899"/>
                <a:gd name="connsiteY2" fmla="*/ 334488 h 486888"/>
                <a:gd name="connsiteX3" fmla="*/ 769917 w 866899"/>
                <a:gd name="connsiteY3" fmla="*/ 13854 h 486888"/>
                <a:gd name="connsiteX4" fmla="*/ 57397 w 866899"/>
                <a:gd name="connsiteY4" fmla="*/ 417615 h 486888"/>
                <a:gd name="connsiteX0" fmla="*/ 57397 w 794759"/>
                <a:gd name="connsiteY0" fmla="*/ 416688 h 485961"/>
                <a:gd name="connsiteX1" fmla="*/ 425532 w 794759"/>
                <a:gd name="connsiteY1" fmla="*/ 428564 h 485961"/>
                <a:gd name="connsiteX2" fmla="*/ 639288 w 794759"/>
                <a:gd name="connsiteY2" fmla="*/ 333561 h 485961"/>
                <a:gd name="connsiteX3" fmla="*/ 769917 w 794759"/>
                <a:gd name="connsiteY3" fmla="*/ 12927 h 485961"/>
                <a:gd name="connsiteX4" fmla="*/ 490237 w 794759"/>
                <a:gd name="connsiteY4" fmla="*/ 256001 h 485961"/>
                <a:gd name="connsiteX5" fmla="*/ 57397 w 794759"/>
                <a:gd name="connsiteY5" fmla="*/ 416688 h 485961"/>
                <a:gd name="connsiteX0" fmla="*/ 57397 w 936931"/>
                <a:gd name="connsiteY0" fmla="*/ 345214 h 414487"/>
                <a:gd name="connsiteX1" fmla="*/ 425532 w 936931"/>
                <a:gd name="connsiteY1" fmla="*/ 357090 h 414487"/>
                <a:gd name="connsiteX2" fmla="*/ 639288 w 936931"/>
                <a:gd name="connsiteY2" fmla="*/ 262087 h 414487"/>
                <a:gd name="connsiteX3" fmla="*/ 912089 w 936931"/>
                <a:gd name="connsiteY3" fmla="*/ 12927 h 414487"/>
                <a:gd name="connsiteX4" fmla="*/ 490237 w 936931"/>
                <a:gd name="connsiteY4" fmla="*/ 184527 h 414487"/>
                <a:gd name="connsiteX5" fmla="*/ 57397 w 936931"/>
                <a:gd name="connsiteY5" fmla="*/ 345214 h 414487"/>
                <a:gd name="connsiteX0" fmla="*/ 57397 w 936042"/>
                <a:gd name="connsiteY0" fmla="*/ 333836 h 403109"/>
                <a:gd name="connsiteX1" fmla="*/ 425532 w 936042"/>
                <a:gd name="connsiteY1" fmla="*/ 345712 h 403109"/>
                <a:gd name="connsiteX2" fmla="*/ 633952 w 936042"/>
                <a:gd name="connsiteY2" fmla="*/ 163855 h 403109"/>
                <a:gd name="connsiteX3" fmla="*/ 912089 w 936042"/>
                <a:gd name="connsiteY3" fmla="*/ 1549 h 403109"/>
                <a:gd name="connsiteX4" fmla="*/ 490237 w 936042"/>
                <a:gd name="connsiteY4" fmla="*/ 173149 h 403109"/>
                <a:gd name="connsiteX5" fmla="*/ 57397 w 936042"/>
                <a:gd name="connsiteY5" fmla="*/ 333836 h 403109"/>
                <a:gd name="connsiteX0" fmla="*/ 57397 w 940689"/>
                <a:gd name="connsiteY0" fmla="*/ 261977 h 331250"/>
                <a:gd name="connsiteX1" fmla="*/ 425532 w 940689"/>
                <a:gd name="connsiteY1" fmla="*/ 273853 h 331250"/>
                <a:gd name="connsiteX2" fmla="*/ 633952 w 940689"/>
                <a:gd name="connsiteY2" fmla="*/ 91996 h 331250"/>
                <a:gd name="connsiteX3" fmla="*/ 916736 w 940689"/>
                <a:gd name="connsiteY3" fmla="*/ 1549 h 331250"/>
                <a:gd name="connsiteX4" fmla="*/ 490237 w 940689"/>
                <a:gd name="connsiteY4" fmla="*/ 101290 h 331250"/>
                <a:gd name="connsiteX5" fmla="*/ 57397 w 940689"/>
                <a:gd name="connsiteY5" fmla="*/ 261977 h 331250"/>
                <a:gd name="connsiteX0" fmla="*/ 57397 w 941463"/>
                <a:gd name="connsiteY0" fmla="*/ 270855 h 340128"/>
                <a:gd name="connsiteX1" fmla="*/ 425532 w 941463"/>
                <a:gd name="connsiteY1" fmla="*/ 282731 h 340128"/>
                <a:gd name="connsiteX2" fmla="*/ 638599 w 941463"/>
                <a:gd name="connsiteY2" fmla="*/ 172731 h 340128"/>
                <a:gd name="connsiteX3" fmla="*/ 916736 w 941463"/>
                <a:gd name="connsiteY3" fmla="*/ 10427 h 340128"/>
                <a:gd name="connsiteX4" fmla="*/ 490237 w 941463"/>
                <a:gd name="connsiteY4" fmla="*/ 110168 h 340128"/>
                <a:gd name="connsiteX5" fmla="*/ 57397 w 941463"/>
                <a:gd name="connsiteY5" fmla="*/ 270855 h 340128"/>
                <a:gd name="connsiteX0" fmla="*/ 57397 w 952665"/>
                <a:gd name="connsiteY0" fmla="*/ 262752 h 332025"/>
                <a:gd name="connsiteX1" fmla="*/ 425532 w 952665"/>
                <a:gd name="connsiteY1" fmla="*/ 274628 h 332025"/>
                <a:gd name="connsiteX2" fmla="*/ 638599 w 952665"/>
                <a:gd name="connsiteY2" fmla="*/ 164628 h 332025"/>
                <a:gd name="connsiteX3" fmla="*/ 916736 w 952665"/>
                <a:gd name="connsiteY3" fmla="*/ 2324 h 332025"/>
                <a:gd name="connsiteX4" fmla="*/ 423027 w 952665"/>
                <a:gd name="connsiteY4" fmla="*/ 178571 h 332025"/>
                <a:gd name="connsiteX5" fmla="*/ 57397 w 952665"/>
                <a:gd name="connsiteY5" fmla="*/ 262752 h 332025"/>
                <a:gd name="connsiteX0" fmla="*/ 57397 w 883762"/>
                <a:gd name="connsiteY0" fmla="*/ 53445 h 293158"/>
                <a:gd name="connsiteX1" fmla="*/ 356629 w 883762"/>
                <a:gd name="connsiteY1" fmla="*/ 274628 h 293158"/>
                <a:gd name="connsiteX2" fmla="*/ 569696 w 883762"/>
                <a:gd name="connsiteY2" fmla="*/ 164628 h 293158"/>
                <a:gd name="connsiteX3" fmla="*/ 847833 w 883762"/>
                <a:gd name="connsiteY3" fmla="*/ 2324 h 293158"/>
                <a:gd name="connsiteX4" fmla="*/ 354124 w 883762"/>
                <a:gd name="connsiteY4" fmla="*/ 178571 h 293158"/>
                <a:gd name="connsiteX5" fmla="*/ 57397 w 883762"/>
                <a:gd name="connsiteY5" fmla="*/ 53445 h 293158"/>
                <a:gd name="connsiteX0" fmla="*/ 57397 w 872728"/>
                <a:gd name="connsiteY0" fmla="*/ 61480 h 301193"/>
                <a:gd name="connsiteX1" fmla="*/ 356629 w 872728"/>
                <a:gd name="connsiteY1" fmla="*/ 282663 h 301193"/>
                <a:gd name="connsiteX2" fmla="*/ 569696 w 872728"/>
                <a:gd name="connsiteY2" fmla="*/ 172663 h 301193"/>
                <a:gd name="connsiteX3" fmla="*/ 847833 w 872728"/>
                <a:gd name="connsiteY3" fmla="*/ 10359 h 301193"/>
                <a:gd name="connsiteX4" fmla="*/ 420326 w 872728"/>
                <a:gd name="connsiteY4" fmla="*/ 110509 h 301193"/>
                <a:gd name="connsiteX5" fmla="*/ 57397 w 872728"/>
                <a:gd name="connsiteY5" fmla="*/ 61480 h 301193"/>
                <a:gd name="connsiteX0" fmla="*/ 57397 w 869052"/>
                <a:gd name="connsiteY0" fmla="*/ 63418 h 305070"/>
                <a:gd name="connsiteX1" fmla="*/ 356629 w 869052"/>
                <a:gd name="connsiteY1" fmla="*/ 284601 h 305070"/>
                <a:gd name="connsiteX2" fmla="*/ 547637 w 869052"/>
                <a:gd name="connsiteY2" fmla="*/ 186229 h 305070"/>
                <a:gd name="connsiteX3" fmla="*/ 847833 w 869052"/>
                <a:gd name="connsiteY3" fmla="*/ 12297 h 305070"/>
                <a:gd name="connsiteX4" fmla="*/ 420326 w 869052"/>
                <a:gd name="connsiteY4" fmla="*/ 112447 h 305070"/>
                <a:gd name="connsiteX5" fmla="*/ 57397 w 869052"/>
                <a:gd name="connsiteY5" fmla="*/ 63418 h 305070"/>
                <a:gd name="connsiteX0" fmla="*/ 57397 w 869052"/>
                <a:gd name="connsiteY0" fmla="*/ 63418 h 238659"/>
                <a:gd name="connsiteX1" fmla="*/ 392387 w 869052"/>
                <a:gd name="connsiteY1" fmla="*/ 218190 h 238659"/>
                <a:gd name="connsiteX2" fmla="*/ 547637 w 869052"/>
                <a:gd name="connsiteY2" fmla="*/ 186229 h 238659"/>
                <a:gd name="connsiteX3" fmla="*/ 847833 w 869052"/>
                <a:gd name="connsiteY3" fmla="*/ 12297 h 238659"/>
                <a:gd name="connsiteX4" fmla="*/ 420326 w 869052"/>
                <a:gd name="connsiteY4" fmla="*/ 112447 h 238659"/>
                <a:gd name="connsiteX5" fmla="*/ 57397 w 869052"/>
                <a:gd name="connsiteY5" fmla="*/ 63418 h 238659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69430 w 778044"/>
                <a:gd name="connsiteY0" fmla="*/ 80061 h 255302"/>
                <a:gd name="connsiteX1" fmla="*/ 404420 w 778044"/>
                <a:gd name="connsiteY1" fmla="*/ 234833 h 255302"/>
                <a:gd name="connsiteX2" fmla="*/ 559670 w 778044"/>
                <a:gd name="connsiteY2" fmla="*/ 202872 h 255302"/>
                <a:gd name="connsiteX3" fmla="*/ 756825 w 778044"/>
                <a:gd name="connsiteY3" fmla="*/ 12297 h 255302"/>
                <a:gd name="connsiteX4" fmla="*/ 432359 w 778044"/>
                <a:gd name="connsiteY4" fmla="*/ 129090 h 255302"/>
                <a:gd name="connsiteX5" fmla="*/ 69430 w 778044"/>
                <a:gd name="connsiteY5" fmla="*/ 80061 h 255302"/>
                <a:gd name="connsiteX0" fmla="*/ 125091 w 833705"/>
                <a:gd name="connsiteY0" fmla="*/ 80061 h 255302"/>
                <a:gd name="connsiteX1" fmla="*/ 460081 w 833705"/>
                <a:gd name="connsiteY1" fmla="*/ 234833 h 255302"/>
                <a:gd name="connsiteX2" fmla="*/ 615331 w 833705"/>
                <a:gd name="connsiteY2" fmla="*/ 202872 h 255302"/>
                <a:gd name="connsiteX3" fmla="*/ 812486 w 833705"/>
                <a:gd name="connsiteY3" fmla="*/ 12297 h 255302"/>
                <a:gd name="connsiteX4" fmla="*/ 488020 w 833705"/>
                <a:gd name="connsiteY4" fmla="*/ 129090 h 255302"/>
                <a:gd name="connsiteX5" fmla="*/ 125091 w 833705"/>
                <a:gd name="connsiteY5" fmla="*/ 80061 h 255302"/>
                <a:gd name="connsiteX0" fmla="*/ 125091 w 683184"/>
                <a:gd name="connsiteY0" fmla="*/ 74706 h 249947"/>
                <a:gd name="connsiteX1" fmla="*/ 460081 w 683184"/>
                <a:gd name="connsiteY1" fmla="*/ 229478 h 249947"/>
                <a:gd name="connsiteX2" fmla="*/ 615331 w 683184"/>
                <a:gd name="connsiteY2" fmla="*/ 197517 h 249947"/>
                <a:gd name="connsiteX3" fmla="*/ 661965 w 683184"/>
                <a:gd name="connsiteY3" fmla="*/ 200801 h 249947"/>
                <a:gd name="connsiteX4" fmla="*/ 488020 w 683184"/>
                <a:gd name="connsiteY4" fmla="*/ 123735 h 249947"/>
                <a:gd name="connsiteX5" fmla="*/ 125091 w 683184"/>
                <a:gd name="connsiteY5" fmla="*/ 74706 h 249947"/>
                <a:gd name="connsiteX0" fmla="*/ 125091 w 687842"/>
                <a:gd name="connsiteY0" fmla="*/ 95303 h 270544"/>
                <a:gd name="connsiteX1" fmla="*/ 460081 w 687842"/>
                <a:gd name="connsiteY1" fmla="*/ 250075 h 270544"/>
                <a:gd name="connsiteX2" fmla="*/ 615331 w 687842"/>
                <a:gd name="connsiteY2" fmla="*/ 218114 h 270544"/>
                <a:gd name="connsiteX3" fmla="*/ 661965 w 687842"/>
                <a:gd name="connsiteY3" fmla="*/ 221398 h 270544"/>
                <a:gd name="connsiteX4" fmla="*/ 460068 w 687842"/>
                <a:gd name="connsiteY4" fmla="*/ 109458 h 270544"/>
                <a:gd name="connsiteX5" fmla="*/ 125091 w 687842"/>
                <a:gd name="connsiteY5" fmla="*/ 95303 h 270544"/>
                <a:gd name="connsiteX0" fmla="*/ 125091 w 687842"/>
                <a:gd name="connsiteY0" fmla="*/ 95303 h 270544"/>
                <a:gd name="connsiteX1" fmla="*/ 460081 w 687842"/>
                <a:gd name="connsiteY1" fmla="*/ 250075 h 270544"/>
                <a:gd name="connsiteX2" fmla="*/ 615331 w 687842"/>
                <a:gd name="connsiteY2" fmla="*/ 218114 h 270544"/>
                <a:gd name="connsiteX3" fmla="*/ 661965 w 687842"/>
                <a:gd name="connsiteY3" fmla="*/ 221398 h 270544"/>
                <a:gd name="connsiteX4" fmla="*/ 460067 w 687842"/>
                <a:gd name="connsiteY4" fmla="*/ 109458 h 270544"/>
                <a:gd name="connsiteX5" fmla="*/ 125091 w 687842"/>
                <a:gd name="connsiteY5" fmla="*/ 95303 h 270544"/>
                <a:gd name="connsiteX0" fmla="*/ 125091 w 710497"/>
                <a:gd name="connsiteY0" fmla="*/ 95303 h 270544"/>
                <a:gd name="connsiteX1" fmla="*/ 460081 w 710497"/>
                <a:gd name="connsiteY1" fmla="*/ 250075 h 270544"/>
                <a:gd name="connsiteX2" fmla="*/ 615331 w 710497"/>
                <a:gd name="connsiteY2" fmla="*/ 218114 h 270544"/>
                <a:gd name="connsiteX3" fmla="*/ 684620 w 710497"/>
                <a:gd name="connsiteY3" fmla="*/ 137736 h 270544"/>
                <a:gd name="connsiteX4" fmla="*/ 460067 w 710497"/>
                <a:gd name="connsiteY4" fmla="*/ 109458 h 270544"/>
                <a:gd name="connsiteX5" fmla="*/ 125091 w 710497"/>
                <a:gd name="connsiteY5" fmla="*/ 95303 h 270544"/>
                <a:gd name="connsiteX0" fmla="*/ 125091 w 715749"/>
                <a:gd name="connsiteY0" fmla="*/ 95303 h 324530"/>
                <a:gd name="connsiteX1" fmla="*/ 460081 w 715749"/>
                <a:gd name="connsiteY1" fmla="*/ 250075 h 324530"/>
                <a:gd name="connsiteX2" fmla="*/ 646838 w 715749"/>
                <a:gd name="connsiteY2" fmla="*/ 305807 h 324530"/>
                <a:gd name="connsiteX3" fmla="*/ 684620 w 715749"/>
                <a:gd name="connsiteY3" fmla="*/ 137736 h 324530"/>
                <a:gd name="connsiteX4" fmla="*/ 460067 w 715749"/>
                <a:gd name="connsiteY4" fmla="*/ 109458 h 324530"/>
                <a:gd name="connsiteX5" fmla="*/ 125091 w 715749"/>
                <a:gd name="connsiteY5" fmla="*/ 95303 h 324530"/>
                <a:gd name="connsiteX0" fmla="*/ 125091 w 715749"/>
                <a:gd name="connsiteY0" fmla="*/ 95303 h 321173"/>
                <a:gd name="connsiteX1" fmla="*/ 456076 w 715749"/>
                <a:gd name="connsiteY1" fmla="*/ 229935 h 321173"/>
                <a:gd name="connsiteX2" fmla="*/ 646838 w 715749"/>
                <a:gd name="connsiteY2" fmla="*/ 305807 h 321173"/>
                <a:gd name="connsiteX3" fmla="*/ 684620 w 715749"/>
                <a:gd name="connsiteY3" fmla="*/ 137736 h 321173"/>
                <a:gd name="connsiteX4" fmla="*/ 460067 w 715749"/>
                <a:gd name="connsiteY4" fmla="*/ 109458 h 321173"/>
                <a:gd name="connsiteX5" fmla="*/ 125091 w 715749"/>
                <a:gd name="connsiteY5" fmla="*/ 95303 h 321173"/>
                <a:gd name="connsiteX0" fmla="*/ 125091 w 715749"/>
                <a:gd name="connsiteY0" fmla="*/ 95303 h 321173"/>
                <a:gd name="connsiteX1" fmla="*/ 456076 w 715749"/>
                <a:gd name="connsiteY1" fmla="*/ 229935 h 321173"/>
                <a:gd name="connsiteX2" fmla="*/ 646838 w 715749"/>
                <a:gd name="connsiteY2" fmla="*/ 305807 h 321173"/>
                <a:gd name="connsiteX3" fmla="*/ 684620 w 715749"/>
                <a:gd name="connsiteY3" fmla="*/ 137736 h 321173"/>
                <a:gd name="connsiteX4" fmla="*/ 460067 w 715749"/>
                <a:gd name="connsiteY4" fmla="*/ 109458 h 321173"/>
                <a:gd name="connsiteX5" fmla="*/ 125091 w 715749"/>
                <a:gd name="connsiteY5" fmla="*/ 95303 h 321173"/>
                <a:gd name="connsiteX0" fmla="*/ 125091 w 703003"/>
                <a:gd name="connsiteY0" fmla="*/ 95303 h 321173"/>
                <a:gd name="connsiteX1" fmla="*/ 456076 w 703003"/>
                <a:gd name="connsiteY1" fmla="*/ 229935 h 321173"/>
                <a:gd name="connsiteX2" fmla="*/ 646838 w 703003"/>
                <a:gd name="connsiteY2" fmla="*/ 305807 h 321173"/>
                <a:gd name="connsiteX3" fmla="*/ 684620 w 703003"/>
                <a:gd name="connsiteY3" fmla="*/ 137736 h 321173"/>
                <a:gd name="connsiteX4" fmla="*/ 460067 w 703003"/>
                <a:gd name="connsiteY4" fmla="*/ 109458 h 321173"/>
                <a:gd name="connsiteX5" fmla="*/ 125091 w 703003"/>
                <a:gd name="connsiteY5" fmla="*/ 95303 h 321173"/>
                <a:gd name="connsiteX0" fmla="*/ 125091 w 703003"/>
                <a:gd name="connsiteY0" fmla="*/ 74706 h 300576"/>
                <a:gd name="connsiteX1" fmla="*/ 456076 w 703003"/>
                <a:gd name="connsiteY1" fmla="*/ 209338 h 300576"/>
                <a:gd name="connsiteX2" fmla="*/ 646838 w 703003"/>
                <a:gd name="connsiteY2" fmla="*/ 285210 h 300576"/>
                <a:gd name="connsiteX3" fmla="*/ 684620 w 703003"/>
                <a:gd name="connsiteY3" fmla="*/ 117139 h 300576"/>
                <a:gd name="connsiteX4" fmla="*/ 460067 w 703003"/>
                <a:gd name="connsiteY4" fmla="*/ 88861 h 300576"/>
                <a:gd name="connsiteX5" fmla="*/ 125091 w 703003"/>
                <a:gd name="connsiteY5" fmla="*/ 74706 h 300576"/>
                <a:gd name="connsiteX0" fmla="*/ 125091 w 703003"/>
                <a:gd name="connsiteY0" fmla="*/ 74706 h 300576"/>
                <a:gd name="connsiteX1" fmla="*/ 456076 w 703003"/>
                <a:gd name="connsiteY1" fmla="*/ 209338 h 300576"/>
                <a:gd name="connsiteX2" fmla="*/ 646838 w 703003"/>
                <a:gd name="connsiteY2" fmla="*/ 285210 h 300576"/>
                <a:gd name="connsiteX3" fmla="*/ 684620 w 703003"/>
                <a:gd name="connsiteY3" fmla="*/ 117139 h 300576"/>
                <a:gd name="connsiteX4" fmla="*/ 460067 w 703003"/>
                <a:gd name="connsiteY4" fmla="*/ 88861 h 300576"/>
                <a:gd name="connsiteX5" fmla="*/ 125091 w 703003"/>
                <a:gd name="connsiteY5" fmla="*/ 74706 h 30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3003" h="300576">
                  <a:moveTo>
                    <a:pt x="125091" y="74706"/>
                  </a:moveTo>
                  <a:cubicBezTo>
                    <a:pt x="0" y="225675"/>
                    <a:pt x="369118" y="174254"/>
                    <a:pt x="456076" y="209338"/>
                  </a:cubicBezTo>
                  <a:cubicBezTo>
                    <a:pt x="543034" y="244422"/>
                    <a:pt x="608747" y="300576"/>
                    <a:pt x="646838" y="285210"/>
                  </a:cubicBezTo>
                  <a:cubicBezTo>
                    <a:pt x="684929" y="269844"/>
                    <a:pt x="703003" y="167139"/>
                    <a:pt x="684620" y="117139"/>
                  </a:cubicBezTo>
                  <a:cubicBezTo>
                    <a:pt x="644051" y="131399"/>
                    <a:pt x="689965" y="33192"/>
                    <a:pt x="460067" y="88861"/>
                  </a:cubicBezTo>
                  <a:cubicBezTo>
                    <a:pt x="389196" y="132406"/>
                    <a:pt x="55661" y="0"/>
                    <a:pt x="125091" y="74706"/>
                  </a:cubicBezTo>
                  <a:close/>
                </a:path>
              </a:pathLst>
            </a:custGeom>
            <a:solidFill>
              <a:srgbClr val="0033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Forma livre 30"/>
            <p:cNvSpPr/>
            <p:nvPr/>
          </p:nvSpPr>
          <p:spPr>
            <a:xfrm rot="19218188">
              <a:off x="5053219" y="2985471"/>
              <a:ext cx="525655" cy="153959"/>
            </a:xfrm>
            <a:custGeom>
              <a:avLst/>
              <a:gdLst>
                <a:gd name="connsiteX0" fmla="*/ 57397 w 866899"/>
                <a:gd name="connsiteY0" fmla="*/ 417615 h 486888"/>
                <a:gd name="connsiteX1" fmla="*/ 425532 w 866899"/>
                <a:gd name="connsiteY1" fmla="*/ 429491 h 486888"/>
                <a:gd name="connsiteX2" fmla="*/ 639288 w 866899"/>
                <a:gd name="connsiteY2" fmla="*/ 334488 h 486888"/>
                <a:gd name="connsiteX3" fmla="*/ 769917 w 866899"/>
                <a:gd name="connsiteY3" fmla="*/ 13854 h 486888"/>
                <a:gd name="connsiteX4" fmla="*/ 57397 w 866899"/>
                <a:gd name="connsiteY4" fmla="*/ 417615 h 486888"/>
                <a:gd name="connsiteX0" fmla="*/ 57397 w 794759"/>
                <a:gd name="connsiteY0" fmla="*/ 416688 h 485961"/>
                <a:gd name="connsiteX1" fmla="*/ 425532 w 794759"/>
                <a:gd name="connsiteY1" fmla="*/ 428564 h 485961"/>
                <a:gd name="connsiteX2" fmla="*/ 639288 w 794759"/>
                <a:gd name="connsiteY2" fmla="*/ 333561 h 485961"/>
                <a:gd name="connsiteX3" fmla="*/ 769917 w 794759"/>
                <a:gd name="connsiteY3" fmla="*/ 12927 h 485961"/>
                <a:gd name="connsiteX4" fmla="*/ 490237 w 794759"/>
                <a:gd name="connsiteY4" fmla="*/ 256001 h 485961"/>
                <a:gd name="connsiteX5" fmla="*/ 57397 w 794759"/>
                <a:gd name="connsiteY5" fmla="*/ 416688 h 485961"/>
                <a:gd name="connsiteX0" fmla="*/ 57397 w 936931"/>
                <a:gd name="connsiteY0" fmla="*/ 345214 h 414487"/>
                <a:gd name="connsiteX1" fmla="*/ 425532 w 936931"/>
                <a:gd name="connsiteY1" fmla="*/ 357090 h 414487"/>
                <a:gd name="connsiteX2" fmla="*/ 639288 w 936931"/>
                <a:gd name="connsiteY2" fmla="*/ 262087 h 414487"/>
                <a:gd name="connsiteX3" fmla="*/ 912089 w 936931"/>
                <a:gd name="connsiteY3" fmla="*/ 12927 h 414487"/>
                <a:gd name="connsiteX4" fmla="*/ 490237 w 936931"/>
                <a:gd name="connsiteY4" fmla="*/ 184527 h 414487"/>
                <a:gd name="connsiteX5" fmla="*/ 57397 w 936931"/>
                <a:gd name="connsiteY5" fmla="*/ 345214 h 414487"/>
                <a:gd name="connsiteX0" fmla="*/ 57397 w 936042"/>
                <a:gd name="connsiteY0" fmla="*/ 333836 h 403109"/>
                <a:gd name="connsiteX1" fmla="*/ 425532 w 936042"/>
                <a:gd name="connsiteY1" fmla="*/ 345712 h 403109"/>
                <a:gd name="connsiteX2" fmla="*/ 633952 w 936042"/>
                <a:gd name="connsiteY2" fmla="*/ 163855 h 403109"/>
                <a:gd name="connsiteX3" fmla="*/ 912089 w 936042"/>
                <a:gd name="connsiteY3" fmla="*/ 1549 h 403109"/>
                <a:gd name="connsiteX4" fmla="*/ 490237 w 936042"/>
                <a:gd name="connsiteY4" fmla="*/ 173149 h 403109"/>
                <a:gd name="connsiteX5" fmla="*/ 57397 w 936042"/>
                <a:gd name="connsiteY5" fmla="*/ 333836 h 403109"/>
                <a:gd name="connsiteX0" fmla="*/ 57397 w 940689"/>
                <a:gd name="connsiteY0" fmla="*/ 261977 h 331250"/>
                <a:gd name="connsiteX1" fmla="*/ 425532 w 940689"/>
                <a:gd name="connsiteY1" fmla="*/ 273853 h 331250"/>
                <a:gd name="connsiteX2" fmla="*/ 633952 w 940689"/>
                <a:gd name="connsiteY2" fmla="*/ 91996 h 331250"/>
                <a:gd name="connsiteX3" fmla="*/ 916736 w 940689"/>
                <a:gd name="connsiteY3" fmla="*/ 1549 h 331250"/>
                <a:gd name="connsiteX4" fmla="*/ 490237 w 940689"/>
                <a:gd name="connsiteY4" fmla="*/ 101290 h 331250"/>
                <a:gd name="connsiteX5" fmla="*/ 57397 w 940689"/>
                <a:gd name="connsiteY5" fmla="*/ 261977 h 331250"/>
                <a:gd name="connsiteX0" fmla="*/ 57397 w 941463"/>
                <a:gd name="connsiteY0" fmla="*/ 270855 h 340128"/>
                <a:gd name="connsiteX1" fmla="*/ 425532 w 941463"/>
                <a:gd name="connsiteY1" fmla="*/ 282731 h 340128"/>
                <a:gd name="connsiteX2" fmla="*/ 638599 w 941463"/>
                <a:gd name="connsiteY2" fmla="*/ 172731 h 340128"/>
                <a:gd name="connsiteX3" fmla="*/ 916736 w 941463"/>
                <a:gd name="connsiteY3" fmla="*/ 10427 h 340128"/>
                <a:gd name="connsiteX4" fmla="*/ 490237 w 941463"/>
                <a:gd name="connsiteY4" fmla="*/ 110168 h 340128"/>
                <a:gd name="connsiteX5" fmla="*/ 57397 w 941463"/>
                <a:gd name="connsiteY5" fmla="*/ 270855 h 340128"/>
                <a:gd name="connsiteX0" fmla="*/ 57397 w 952665"/>
                <a:gd name="connsiteY0" fmla="*/ 262752 h 332025"/>
                <a:gd name="connsiteX1" fmla="*/ 425532 w 952665"/>
                <a:gd name="connsiteY1" fmla="*/ 274628 h 332025"/>
                <a:gd name="connsiteX2" fmla="*/ 638599 w 952665"/>
                <a:gd name="connsiteY2" fmla="*/ 164628 h 332025"/>
                <a:gd name="connsiteX3" fmla="*/ 916736 w 952665"/>
                <a:gd name="connsiteY3" fmla="*/ 2324 h 332025"/>
                <a:gd name="connsiteX4" fmla="*/ 423027 w 952665"/>
                <a:gd name="connsiteY4" fmla="*/ 178571 h 332025"/>
                <a:gd name="connsiteX5" fmla="*/ 57397 w 952665"/>
                <a:gd name="connsiteY5" fmla="*/ 262752 h 332025"/>
                <a:gd name="connsiteX0" fmla="*/ 57397 w 883762"/>
                <a:gd name="connsiteY0" fmla="*/ 53445 h 293158"/>
                <a:gd name="connsiteX1" fmla="*/ 356629 w 883762"/>
                <a:gd name="connsiteY1" fmla="*/ 274628 h 293158"/>
                <a:gd name="connsiteX2" fmla="*/ 569696 w 883762"/>
                <a:gd name="connsiteY2" fmla="*/ 164628 h 293158"/>
                <a:gd name="connsiteX3" fmla="*/ 847833 w 883762"/>
                <a:gd name="connsiteY3" fmla="*/ 2324 h 293158"/>
                <a:gd name="connsiteX4" fmla="*/ 354124 w 883762"/>
                <a:gd name="connsiteY4" fmla="*/ 178571 h 293158"/>
                <a:gd name="connsiteX5" fmla="*/ 57397 w 883762"/>
                <a:gd name="connsiteY5" fmla="*/ 53445 h 293158"/>
                <a:gd name="connsiteX0" fmla="*/ 57397 w 891003"/>
                <a:gd name="connsiteY0" fmla="*/ 51309 h 293535"/>
                <a:gd name="connsiteX1" fmla="*/ 356629 w 891003"/>
                <a:gd name="connsiteY1" fmla="*/ 272492 h 293535"/>
                <a:gd name="connsiteX2" fmla="*/ 613143 w 891003"/>
                <a:gd name="connsiteY2" fmla="*/ 177566 h 293535"/>
                <a:gd name="connsiteX3" fmla="*/ 847833 w 891003"/>
                <a:gd name="connsiteY3" fmla="*/ 188 h 293535"/>
                <a:gd name="connsiteX4" fmla="*/ 354124 w 891003"/>
                <a:gd name="connsiteY4" fmla="*/ 176435 h 293535"/>
                <a:gd name="connsiteX5" fmla="*/ 57397 w 891003"/>
                <a:gd name="connsiteY5" fmla="*/ 51309 h 293535"/>
                <a:gd name="connsiteX0" fmla="*/ 57397 w 883153"/>
                <a:gd name="connsiteY0" fmla="*/ 56349 h 298575"/>
                <a:gd name="connsiteX1" fmla="*/ 356629 w 883153"/>
                <a:gd name="connsiteY1" fmla="*/ 277532 h 298575"/>
                <a:gd name="connsiteX2" fmla="*/ 613143 w 883153"/>
                <a:gd name="connsiteY2" fmla="*/ 182606 h 298575"/>
                <a:gd name="connsiteX3" fmla="*/ 847833 w 883153"/>
                <a:gd name="connsiteY3" fmla="*/ 5228 h 298575"/>
                <a:gd name="connsiteX4" fmla="*/ 401224 w 883153"/>
                <a:gd name="connsiteY4" fmla="*/ 151240 h 298575"/>
                <a:gd name="connsiteX5" fmla="*/ 57397 w 883153"/>
                <a:gd name="connsiteY5" fmla="*/ 56349 h 298575"/>
                <a:gd name="connsiteX0" fmla="*/ 57397 w 883153"/>
                <a:gd name="connsiteY0" fmla="*/ 56349 h 298575"/>
                <a:gd name="connsiteX1" fmla="*/ 356629 w 883153"/>
                <a:gd name="connsiteY1" fmla="*/ 277532 h 298575"/>
                <a:gd name="connsiteX2" fmla="*/ 613143 w 883153"/>
                <a:gd name="connsiteY2" fmla="*/ 182606 h 298575"/>
                <a:gd name="connsiteX3" fmla="*/ 847833 w 883153"/>
                <a:gd name="connsiteY3" fmla="*/ 5228 h 298575"/>
                <a:gd name="connsiteX4" fmla="*/ 401224 w 883153"/>
                <a:gd name="connsiteY4" fmla="*/ 151240 h 298575"/>
                <a:gd name="connsiteX5" fmla="*/ 57397 w 883153"/>
                <a:gd name="connsiteY5" fmla="*/ 56349 h 298575"/>
                <a:gd name="connsiteX0" fmla="*/ 57397 w 880825"/>
                <a:gd name="connsiteY0" fmla="*/ 65161 h 316198"/>
                <a:gd name="connsiteX1" fmla="*/ 356629 w 880825"/>
                <a:gd name="connsiteY1" fmla="*/ 286344 h 316198"/>
                <a:gd name="connsiteX2" fmla="*/ 599174 w 880825"/>
                <a:gd name="connsiteY2" fmla="*/ 244290 h 316198"/>
                <a:gd name="connsiteX3" fmla="*/ 847833 w 880825"/>
                <a:gd name="connsiteY3" fmla="*/ 14040 h 316198"/>
                <a:gd name="connsiteX4" fmla="*/ 401224 w 880825"/>
                <a:gd name="connsiteY4" fmla="*/ 160052 h 316198"/>
                <a:gd name="connsiteX5" fmla="*/ 57397 w 880825"/>
                <a:gd name="connsiteY5" fmla="*/ 65161 h 316198"/>
                <a:gd name="connsiteX0" fmla="*/ 57397 w 880825"/>
                <a:gd name="connsiteY0" fmla="*/ 79689 h 330726"/>
                <a:gd name="connsiteX1" fmla="*/ 356629 w 880825"/>
                <a:gd name="connsiteY1" fmla="*/ 300872 h 330726"/>
                <a:gd name="connsiteX2" fmla="*/ 599174 w 880825"/>
                <a:gd name="connsiteY2" fmla="*/ 258818 h 330726"/>
                <a:gd name="connsiteX3" fmla="*/ 847833 w 880825"/>
                <a:gd name="connsiteY3" fmla="*/ 28568 h 330726"/>
                <a:gd name="connsiteX4" fmla="*/ 401224 w 880825"/>
                <a:gd name="connsiteY4" fmla="*/ 174580 h 330726"/>
                <a:gd name="connsiteX5" fmla="*/ 57397 w 880825"/>
                <a:gd name="connsiteY5" fmla="*/ 79689 h 330726"/>
                <a:gd name="connsiteX0" fmla="*/ 57397 w 744725"/>
                <a:gd name="connsiteY0" fmla="*/ 40712 h 291750"/>
                <a:gd name="connsiteX1" fmla="*/ 356629 w 744725"/>
                <a:gd name="connsiteY1" fmla="*/ 261895 h 291750"/>
                <a:gd name="connsiteX2" fmla="*/ 599174 w 744725"/>
                <a:gd name="connsiteY2" fmla="*/ 219841 h 291750"/>
                <a:gd name="connsiteX3" fmla="*/ 627113 w 744725"/>
                <a:gd name="connsiteY3" fmla="*/ 114099 h 291750"/>
                <a:gd name="connsiteX4" fmla="*/ 401224 w 744725"/>
                <a:gd name="connsiteY4" fmla="*/ 135603 h 291750"/>
                <a:gd name="connsiteX5" fmla="*/ 57397 w 744725"/>
                <a:gd name="connsiteY5" fmla="*/ 40712 h 291750"/>
                <a:gd name="connsiteX0" fmla="*/ 57397 w 881410"/>
                <a:gd name="connsiteY0" fmla="*/ 40712 h 328110"/>
                <a:gd name="connsiteX1" fmla="*/ 493314 w 881410"/>
                <a:gd name="connsiteY1" fmla="*/ 293061 h 328110"/>
                <a:gd name="connsiteX2" fmla="*/ 735859 w 881410"/>
                <a:gd name="connsiteY2" fmla="*/ 251007 h 328110"/>
                <a:gd name="connsiteX3" fmla="*/ 763798 w 881410"/>
                <a:gd name="connsiteY3" fmla="*/ 145265 h 328110"/>
                <a:gd name="connsiteX4" fmla="*/ 537909 w 881410"/>
                <a:gd name="connsiteY4" fmla="*/ 166769 h 328110"/>
                <a:gd name="connsiteX5" fmla="*/ 57397 w 881410"/>
                <a:gd name="connsiteY5" fmla="*/ 40712 h 328110"/>
                <a:gd name="connsiteX0" fmla="*/ 57397 w 704088"/>
                <a:gd name="connsiteY0" fmla="*/ 162082 h 231355"/>
                <a:gd name="connsiteX1" fmla="*/ 315992 w 704088"/>
                <a:gd name="connsiteY1" fmla="*/ 176364 h 231355"/>
                <a:gd name="connsiteX2" fmla="*/ 558537 w 704088"/>
                <a:gd name="connsiteY2" fmla="*/ 134310 h 231355"/>
                <a:gd name="connsiteX3" fmla="*/ 586476 w 704088"/>
                <a:gd name="connsiteY3" fmla="*/ 28568 h 231355"/>
                <a:gd name="connsiteX4" fmla="*/ 360587 w 704088"/>
                <a:gd name="connsiteY4" fmla="*/ 50072 h 231355"/>
                <a:gd name="connsiteX5" fmla="*/ 57397 w 704088"/>
                <a:gd name="connsiteY5" fmla="*/ 162082 h 231355"/>
                <a:gd name="connsiteX0" fmla="*/ 57397 w 756037"/>
                <a:gd name="connsiteY0" fmla="*/ 126625 h 195898"/>
                <a:gd name="connsiteX1" fmla="*/ 367941 w 756037"/>
                <a:gd name="connsiteY1" fmla="*/ 176364 h 195898"/>
                <a:gd name="connsiteX2" fmla="*/ 610486 w 756037"/>
                <a:gd name="connsiteY2" fmla="*/ 134310 h 195898"/>
                <a:gd name="connsiteX3" fmla="*/ 638425 w 756037"/>
                <a:gd name="connsiteY3" fmla="*/ 28568 h 195898"/>
                <a:gd name="connsiteX4" fmla="*/ 412536 w 756037"/>
                <a:gd name="connsiteY4" fmla="*/ 50072 h 195898"/>
                <a:gd name="connsiteX5" fmla="*/ 57397 w 756037"/>
                <a:gd name="connsiteY5" fmla="*/ 126625 h 195898"/>
                <a:gd name="connsiteX0" fmla="*/ 57397 w 756038"/>
                <a:gd name="connsiteY0" fmla="*/ 126626 h 195899"/>
                <a:gd name="connsiteX1" fmla="*/ 367942 w 756038"/>
                <a:gd name="connsiteY1" fmla="*/ 176364 h 195899"/>
                <a:gd name="connsiteX2" fmla="*/ 610487 w 756038"/>
                <a:gd name="connsiteY2" fmla="*/ 134310 h 195899"/>
                <a:gd name="connsiteX3" fmla="*/ 638426 w 756038"/>
                <a:gd name="connsiteY3" fmla="*/ 28568 h 195899"/>
                <a:gd name="connsiteX4" fmla="*/ 412537 w 756038"/>
                <a:gd name="connsiteY4" fmla="*/ 50072 h 195899"/>
                <a:gd name="connsiteX5" fmla="*/ 57397 w 756038"/>
                <a:gd name="connsiteY5" fmla="*/ 126626 h 195899"/>
                <a:gd name="connsiteX0" fmla="*/ 57397 w 718438"/>
                <a:gd name="connsiteY0" fmla="*/ 197460 h 266733"/>
                <a:gd name="connsiteX1" fmla="*/ 330342 w 718438"/>
                <a:gd name="connsiteY1" fmla="*/ 176364 h 266733"/>
                <a:gd name="connsiteX2" fmla="*/ 572887 w 718438"/>
                <a:gd name="connsiteY2" fmla="*/ 134310 h 266733"/>
                <a:gd name="connsiteX3" fmla="*/ 600826 w 718438"/>
                <a:gd name="connsiteY3" fmla="*/ 28568 h 266733"/>
                <a:gd name="connsiteX4" fmla="*/ 374937 w 718438"/>
                <a:gd name="connsiteY4" fmla="*/ 50072 h 266733"/>
                <a:gd name="connsiteX5" fmla="*/ 57397 w 718438"/>
                <a:gd name="connsiteY5" fmla="*/ 197460 h 266733"/>
                <a:gd name="connsiteX0" fmla="*/ 57397 w 756038"/>
                <a:gd name="connsiteY0" fmla="*/ 126627 h 195900"/>
                <a:gd name="connsiteX1" fmla="*/ 367942 w 756038"/>
                <a:gd name="connsiteY1" fmla="*/ 176364 h 195900"/>
                <a:gd name="connsiteX2" fmla="*/ 610487 w 756038"/>
                <a:gd name="connsiteY2" fmla="*/ 134310 h 195900"/>
                <a:gd name="connsiteX3" fmla="*/ 638426 w 756038"/>
                <a:gd name="connsiteY3" fmla="*/ 28568 h 195900"/>
                <a:gd name="connsiteX4" fmla="*/ 412537 w 756038"/>
                <a:gd name="connsiteY4" fmla="*/ 50072 h 195900"/>
                <a:gd name="connsiteX5" fmla="*/ 57397 w 756038"/>
                <a:gd name="connsiteY5" fmla="*/ 126627 h 195900"/>
                <a:gd name="connsiteX0" fmla="*/ 8091 w 706732"/>
                <a:gd name="connsiteY0" fmla="*/ 126627 h 179694"/>
                <a:gd name="connsiteX1" fmla="*/ 318636 w 706732"/>
                <a:gd name="connsiteY1" fmla="*/ 176364 h 179694"/>
                <a:gd name="connsiteX2" fmla="*/ 561181 w 706732"/>
                <a:gd name="connsiteY2" fmla="*/ 134310 h 179694"/>
                <a:gd name="connsiteX3" fmla="*/ 589120 w 706732"/>
                <a:gd name="connsiteY3" fmla="*/ 28568 h 179694"/>
                <a:gd name="connsiteX4" fmla="*/ 363231 w 706732"/>
                <a:gd name="connsiteY4" fmla="*/ 50072 h 179694"/>
                <a:gd name="connsiteX5" fmla="*/ 8091 w 706732"/>
                <a:gd name="connsiteY5" fmla="*/ 126627 h 179694"/>
                <a:gd name="connsiteX0" fmla="*/ 82669 w 781310"/>
                <a:gd name="connsiteY0" fmla="*/ 126627 h 182882"/>
                <a:gd name="connsiteX1" fmla="*/ 393214 w 781310"/>
                <a:gd name="connsiteY1" fmla="*/ 176364 h 182882"/>
                <a:gd name="connsiteX2" fmla="*/ 635759 w 781310"/>
                <a:gd name="connsiteY2" fmla="*/ 134310 h 182882"/>
                <a:gd name="connsiteX3" fmla="*/ 663698 w 781310"/>
                <a:gd name="connsiteY3" fmla="*/ 28568 h 182882"/>
                <a:gd name="connsiteX4" fmla="*/ 437809 w 781310"/>
                <a:gd name="connsiteY4" fmla="*/ 50072 h 182882"/>
                <a:gd name="connsiteX5" fmla="*/ 82669 w 781310"/>
                <a:gd name="connsiteY5" fmla="*/ 126627 h 182882"/>
                <a:gd name="connsiteX0" fmla="*/ 82669 w 781310"/>
                <a:gd name="connsiteY0" fmla="*/ 126627 h 182882"/>
                <a:gd name="connsiteX1" fmla="*/ 393214 w 781310"/>
                <a:gd name="connsiteY1" fmla="*/ 176364 h 182882"/>
                <a:gd name="connsiteX2" fmla="*/ 635759 w 781310"/>
                <a:gd name="connsiteY2" fmla="*/ 134310 h 182882"/>
                <a:gd name="connsiteX3" fmla="*/ 663698 w 781310"/>
                <a:gd name="connsiteY3" fmla="*/ 28568 h 182882"/>
                <a:gd name="connsiteX4" fmla="*/ 437809 w 781310"/>
                <a:gd name="connsiteY4" fmla="*/ 50072 h 182882"/>
                <a:gd name="connsiteX5" fmla="*/ 82669 w 781310"/>
                <a:gd name="connsiteY5" fmla="*/ 126627 h 182882"/>
                <a:gd name="connsiteX0" fmla="*/ 0 w 698641"/>
                <a:gd name="connsiteY0" fmla="*/ 126627 h 179694"/>
                <a:gd name="connsiteX1" fmla="*/ 310545 w 698641"/>
                <a:gd name="connsiteY1" fmla="*/ 176364 h 179694"/>
                <a:gd name="connsiteX2" fmla="*/ 553090 w 698641"/>
                <a:gd name="connsiteY2" fmla="*/ 134310 h 179694"/>
                <a:gd name="connsiteX3" fmla="*/ 581029 w 698641"/>
                <a:gd name="connsiteY3" fmla="*/ 28568 h 179694"/>
                <a:gd name="connsiteX4" fmla="*/ 355140 w 698641"/>
                <a:gd name="connsiteY4" fmla="*/ 50072 h 179694"/>
                <a:gd name="connsiteX5" fmla="*/ 0 w 698641"/>
                <a:gd name="connsiteY5" fmla="*/ 126627 h 17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8641" h="179694">
                  <a:moveTo>
                    <a:pt x="0" y="126627"/>
                  </a:moveTo>
                  <a:cubicBezTo>
                    <a:pt x="24516" y="176982"/>
                    <a:pt x="218363" y="175084"/>
                    <a:pt x="310545" y="176364"/>
                  </a:cubicBezTo>
                  <a:cubicBezTo>
                    <a:pt x="402727" y="177644"/>
                    <a:pt x="471223" y="179694"/>
                    <a:pt x="553090" y="134310"/>
                  </a:cubicBezTo>
                  <a:cubicBezTo>
                    <a:pt x="698641" y="151110"/>
                    <a:pt x="614021" y="42608"/>
                    <a:pt x="581029" y="28568"/>
                  </a:cubicBezTo>
                  <a:cubicBezTo>
                    <a:pt x="571461" y="0"/>
                    <a:pt x="451978" y="33729"/>
                    <a:pt x="355140" y="50072"/>
                  </a:cubicBezTo>
                  <a:cubicBezTo>
                    <a:pt x="258302" y="66415"/>
                    <a:pt x="36067" y="79053"/>
                    <a:pt x="0" y="126627"/>
                  </a:cubicBez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00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2" name="Forma livre 31"/>
            <p:cNvSpPr/>
            <p:nvPr/>
          </p:nvSpPr>
          <p:spPr>
            <a:xfrm rot="16152027">
              <a:off x="4702983" y="3687111"/>
              <a:ext cx="806499" cy="214737"/>
            </a:xfrm>
            <a:custGeom>
              <a:avLst/>
              <a:gdLst>
                <a:gd name="connsiteX0" fmla="*/ 57397 w 866899"/>
                <a:gd name="connsiteY0" fmla="*/ 417615 h 486888"/>
                <a:gd name="connsiteX1" fmla="*/ 425532 w 866899"/>
                <a:gd name="connsiteY1" fmla="*/ 429491 h 486888"/>
                <a:gd name="connsiteX2" fmla="*/ 639288 w 866899"/>
                <a:gd name="connsiteY2" fmla="*/ 334488 h 486888"/>
                <a:gd name="connsiteX3" fmla="*/ 769917 w 866899"/>
                <a:gd name="connsiteY3" fmla="*/ 13854 h 486888"/>
                <a:gd name="connsiteX4" fmla="*/ 57397 w 866899"/>
                <a:gd name="connsiteY4" fmla="*/ 417615 h 486888"/>
                <a:gd name="connsiteX0" fmla="*/ 57397 w 794759"/>
                <a:gd name="connsiteY0" fmla="*/ 416688 h 485961"/>
                <a:gd name="connsiteX1" fmla="*/ 425532 w 794759"/>
                <a:gd name="connsiteY1" fmla="*/ 428564 h 485961"/>
                <a:gd name="connsiteX2" fmla="*/ 639288 w 794759"/>
                <a:gd name="connsiteY2" fmla="*/ 333561 h 485961"/>
                <a:gd name="connsiteX3" fmla="*/ 769917 w 794759"/>
                <a:gd name="connsiteY3" fmla="*/ 12927 h 485961"/>
                <a:gd name="connsiteX4" fmla="*/ 490237 w 794759"/>
                <a:gd name="connsiteY4" fmla="*/ 256001 h 485961"/>
                <a:gd name="connsiteX5" fmla="*/ 57397 w 794759"/>
                <a:gd name="connsiteY5" fmla="*/ 416688 h 485961"/>
                <a:gd name="connsiteX0" fmla="*/ 57397 w 936931"/>
                <a:gd name="connsiteY0" fmla="*/ 345214 h 414487"/>
                <a:gd name="connsiteX1" fmla="*/ 425532 w 936931"/>
                <a:gd name="connsiteY1" fmla="*/ 357090 h 414487"/>
                <a:gd name="connsiteX2" fmla="*/ 639288 w 936931"/>
                <a:gd name="connsiteY2" fmla="*/ 262087 h 414487"/>
                <a:gd name="connsiteX3" fmla="*/ 912089 w 936931"/>
                <a:gd name="connsiteY3" fmla="*/ 12927 h 414487"/>
                <a:gd name="connsiteX4" fmla="*/ 490237 w 936931"/>
                <a:gd name="connsiteY4" fmla="*/ 184527 h 414487"/>
                <a:gd name="connsiteX5" fmla="*/ 57397 w 936931"/>
                <a:gd name="connsiteY5" fmla="*/ 345214 h 414487"/>
                <a:gd name="connsiteX0" fmla="*/ 57397 w 936042"/>
                <a:gd name="connsiteY0" fmla="*/ 333836 h 403109"/>
                <a:gd name="connsiteX1" fmla="*/ 425532 w 936042"/>
                <a:gd name="connsiteY1" fmla="*/ 345712 h 403109"/>
                <a:gd name="connsiteX2" fmla="*/ 633952 w 936042"/>
                <a:gd name="connsiteY2" fmla="*/ 163855 h 403109"/>
                <a:gd name="connsiteX3" fmla="*/ 912089 w 936042"/>
                <a:gd name="connsiteY3" fmla="*/ 1549 h 403109"/>
                <a:gd name="connsiteX4" fmla="*/ 490237 w 936042"/>
                <a:gd name="connsiteY4" fmla="*/ 173149 h 403109"/>
                <a:gd name="connsiteX5" fmla="*/ 57397 w 936042"/>
                <a:gd name="connsiteY5" fmla="*/ 333836 h 403109"/>
                <a:gd name="connsiteX0" fmla="*/ 57397 w 940689"/>
                <a:gd name="connsiteY0" fmla="*/ 261977 h 331250"/>
                <a:gd name="connsiteX1" fmla="*/ 425532 w 940689"/>
                <a:gd name="connsiteY1" fmla="*/ 273853 h 331250"/>
                <a:gd name="connsiteX2" fmla="*/ 633952 w 940689"/>
                <a:gd name="connsiteY2" fmla="*/ 91996 h 331250"/>
                <a:gd name="connsiteX3" fmla="*/ 916736 w 940689"/>
                <a:gd name="connsiteY3" fmla="*/ 1549 h 331250"/>
                <a:gd name="connsiteX4" fmla="*/ 490237 w 940689"/>
                <a:gd name="connsiteY4" fmla="*/ 101290 h 331250"/>
                <a:gd name="connsiteX5" fmla="*/ 57397 w 940689"/>
                <a:gd name="connsiteY5" fmla="*/ 261977 h 331250"/>
                <a:gd name="connsiteX0" fmla="*/ 57397 w 941463"/>
                <a:gd name="connsiteY0" fmla="*/ 270855 h 340128"/>
                <a:gd name="connsiteX1" fmla="*/ 425532 w 941463"/>
                <a:gd name="connsiteY1" fmla="*/ 282731 h 340128"/>
                <a:gd name="connsiteX2" fmla="*/ 638599 w 941463"/>
                <a:gd name="connsiteY2" fmla="*/ 172731 h 340128"/>
                <a:gd name="connsiteX3" fmla="*/ 916736 w 941463"/>
                <a:gd name="connsiteY3" fmla="*/ 10427 h 340128"/>
                <a:gd name="connsiteX4" fmla="*/ 490237 w 941463"/>
                <a:gd name="connsiteY4" fmla="*/ 110168 h 340128"/>
                <a:gd name="connsiteX5" fmla="*/ 57397 w 941463"/>
                <a:gd name="connsiteY5" fmla="*/ 270855 h 340128"/>
                <a:gd name="connsiteX0" fmla="*/ 57397 w 952665"/>
                <a:gd name="connsiteY0" fmla="*/ 262752 h 332025"/>
                <a:gd name="connsiteX1" fmla="*/ 425532 w 952665"/>
                <a:gd name="connsiteY1" fmla="*/ 274628 h 332025"/>
                <a:gd name="connsiteX2" fmla="*/ 638599 w 952665"/>
                <a:gd name="connsiteY2" fmla="*/ 164628 h 332025"/>
                <a:gd name="connsiteX3" fmla="*/ 916736 w 952665"/>
                <a:gd name="connsiteY3" fmla="*/ 2324 h 332025"/>
                <a:gd name="connsiteX4" fmla="*/ 423027 w 952665"/>
                <a:gd name="connsiteY4" fmla="*/ 178571 h 332025"/>
                <a:gd name="connsiteX5" fmla="*/ 57397 w 952665"/>
                <a:gd name="connsiteY5" fmla="*/ 262752 h 332025"/>
                <a:gd name="connsiteX0" fmla="*/ 57397 w 883762"/>
                <a:gd name="connsiteY0" fmla="*/ 53445 h 293158"/>
                <a:gd name="connsiteX1" fmla="*/ 356629 w 883762"/>
                <a:gd name="connsiteY1" fmla="*/ 274628 h 293158"/>
                <a:gd name="connsiteX2" fmla="*/ 569696 w 883762"/>
                <a:gd name="connsiteY2" fmla="*/ 164628 h 293158"/>
                <a:gd name="connsiteX3" fmla="*/ 847833 w 883762"/>
                <a:gd name="connsiteY3" fmla="*/ 2324 h 293158"/>
                <a:gd name="connsiteX4" fmla="*/ 354124 w 883762"/>
                <a:gd name="connsiteY4" fmla="*/ 178571 h 293158"/>
                <a:gd name="connsiteX5" fmla="*/ 57397 w 883762"/>
                <a:gd name="connsiteY5" fmla="*/ 53445 h 293158"/>
                <a:gd name="connsiteX0" fmla="*/ 57397 w 872728"/>
                <a:gd name="connsiteY0" fmla="*/ 61480 h 301193"/>
                <a:gd name="connsiteX1" fmla="*/ 356629 w 872728"/>
                <a:gd name="connsiteY1" fmla="*/ 282663 h 301193"/>
                <a:gd name="connsiteX2" fmla="*/ 569696 w 872728"/>
                <a:gd name="connsiteY2" fmla="*/ 172663 h 301193"/>
                <a:gd name="connsiteX3" fmla="*/ 847833 w 872728"/>
                <a:gd name="connsiteY3" fmla="*/ 10359 h 301193"/>
                <a:gd name="connsiteX4" fmla="*/ 420326 w 872728"/>
                <a:gd name="connsiteY4" fmla="*/ 110509 h 301193"/>
                <a:gd name="connsiteX5" fmla="*/ 57397 w 872728"/>
                <a:gd name="connsiteY5" fmla="*/ 61480 h 301193"/>
                <a:gd name="connsiteX0" fmla="*/ 57397 w 869052"/>
                <a:gd name="connsiteY0" fmla="*/ 63418 h 305070"/>
                <a:gd name="connsiteX1" fmla="*/ 356629 w 869052"/>
                <a:gd name="connsiteY1" fmla="*/ 284601 h 305070"/>
                <a:gd name="connsiteX2" fmla="*/ 547637 w 869052"/>
                <a:gd name="connsiteY2" fmla="*/ 186229 h 305070"/>
                <a:gd name="connsiteX3" fmla="*/ 847833 w 869052"/>
                <a:gd name="connsiteY3" fmla="*/ 12297 h 305070"/>
                <a:gd name="connsiteX4" fmla="*/ 420326 w 869052"/>
                <a:gd name="connsiteY4" fmla="*/ 112447 h 305070"/>
                <a:gd name="connsiteX5" fmla="*/ 57397 w 869052"/>
                <a:gd name="connsiteY5" fmla="*/ 63418 h 305070"/>
                <a:gd name="connsiteX0" fmla="*/ 57397 w 869052"/>
                <a:gd name="connsiteY0" fmla="*/ 63418 h 238659"/>
                <a:gd name="connsiteX1" fmla="*/ 392387 w 869052"/>
                <a:gd name="connsiteY1" fmla="*/ 218190 h 238659"/>
                <a:gd name="connsiteX2" fmla="*/ 547637 w 869052"/>
                <a:gd name="connsiteY2" fmla="*/ 186229 h 238659"/>
                <a:gd name="connsiteX3" fmla="*/ 847833 w 869052"/>
                <a:gd name="connsiteY3" fmla="*/ 12297 h 238659"/>
                <a:gd name="connsiteX4" fmla="*/ 420326 w 869052"/>
                <a:gd name="connsiteY4" fmla="*/ 112447 h 238659"/>
                <a:gd name="connsiteX5" fmla="*/ 57397 w 869052"/>
                <a:gd name="connsiteY5" fmla="*/ 63418 h 238659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57397 w 766011"/>
                <a:gd name="connsiteY0" fmla="*/ 80061 h 255302"/>
                <a:gd name="connsiteX1" fmla="*/ 392387 w 766011"/>
                <a:gd name="connsiteY1" fmla="*/ 234833 h 255302"/>
                <a:gd name="connsiteX2" fmla="*/ 547637 w 766011"/>
                <a:gd name="connsiteY2" fmla="*/ 202872 h 255302"/>
                <a:gd name="connsiteX3" fmla="*/ 744792 w 766011"/>
                <a:gd name="connsiteY3" fmla="*/ 12297 h 255302"/>
                <a:gd name="connsiteX4" fmla="*/ 420326 w 766011"/>
                <a:gd name="connsiteY4" fmla="*/ 129090 h 255302"/>
                <a:gd name="connsiteX5" fmla="*/ 57397 w 766011"/>
                <a:gd name="connsiteY5" fmla="*/ 80061 h 255302"/>
                <a:gd name="connsiteX0" fmla="*/ 69430 w 778044"/>
                <a:gd name="connsiteY0" fmla="*/ 80061 h 255302"/>
                <a:gd name="connsiteX1" fmla="*/ 404420 w 778044"/>
                <a:gd name="connsiteY1" fmla="*/ 234833 h 255302"/>
                <a:gd name="connsiteX2" fmla="*/ 559670 w 778044"/>
                <a:gd name="connsiteY2" fmla="*/ 202872 h 255302"/>
                <a:gd name="connsiteX3" fmla="*/ 756825 w 778044"/>
                <a:gd name="connsiteY3" fmla="*/ 12297 h 255302"/>
                <a:gd name="connsiteX4" fmla="*/ 432359 w 778044"/>
                <a:gd name="connsiteY4" fmla="*/ 129090 h 255302"/>
                <a:gd name="connsiteX5" fmla="*/ 69430 w 778044"/>
                <a:gd name="connsiteY5" fmla="*/ 80061 h 255302"/>
                <a:gd name="connsiteX0" fmla="*/ 125091 w 833705"/>
                <a:gd name="connsiteY0" fmla="*/ 80061 h 255302"/>
                <a:gd name="connsiteX1" fmla="*/ 460081 w 833705"/>
                <a:gd name="connsiteY1" fmla="*/ 234833 h 255302"/>
                <a:gd name="connsiteX2" fmla="*/ 615331 w 833705"/>
                <a:gd name="connsiteY2" fmla="*/ 202872 h 255302"/>
                <a:gd name="connsiteX3" fmla="*/ 812486 w 833705"/>
                <a:gd name="connsiteY3" fmla="*/ 12297 h 255302"/>
                <a:gd name="connsiteX4" fmla="*/ 488020 w 833705"/>
                <a:gd name="connsiteY4" fmla="*/ 129090 h 255302"/>
                <a:gd name="connsiteX5" fmla="*/ 125091 w 833705"/>
                <a:gd name="connsiteY5" fmla="*/ 80061 h 25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3705" h="255302">
                  <a:moveTo>
                    <a:pt x="125091" y="80061"/>
                  </a:moveTo>
                  <a:cubicBezTo>
                    <a:pt x="0" y="231030"/>
                    <a:pt x="378374" y="214365"/>
                    <a:pt x="460081" y="234833"/>
                  </a:cubicBezTo>
                  <a:cubicBezTo>
                    <a:pt x="541788" y="255302"/>
                    <a:pt x="556597" y="239961"/>
                    <a:pt x="615331" y="202872"/>
                  </a:cubicBezTo>
                  <a:cubicBezTo>
                    <a:pt x="674065" y="165783"/>
                    <a:pt x="833705" y="24594"/>
                    <a:pt x="812486" y="12297"/>
                  </a:cubicBezTo>
                  <a:cubicBezTo>
                    <a:pt x="791267" y="0"/>
                    <a:pt x="662526" y="19632"/>
                    <a:pt x="488020" y="129090"/>
                  </a:cubicBezTo>
                  <a:cubicBezTo>
                    <a:pt x="417189" y="112304"/>
                    <a:pt x="55661" y="5355"/>
                    <a:pt x="125091" y="8006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3" name="Título 1"/>
          <p:cNvSpPr txBox="1">
            <a:spLocks/>
          </p:cNvSpPr>
          <p:nvPr/>
        </p:nvSpPr>
        <p:spPr>
          <a:xfrm>
            <a:off x="3995936" y="1628800"/>
            <a:ext cx="2304256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SUSTENTABILIDADE</a:t>
            </a:r>
          </a:p>
        </p:txBody>
      </p:sp>
      <p:sp>
        <p:nvSpPr>
          <p:cNvPr id="39" name="Título 1"/>
          <p:cNvSpPr txBox="1">
            <a:spLocks/>
          </p:cNvSpPr>
          <p:nvPr/>
        </p:nvSpPr>
        <p:spPr>
          <a:xfrm>
            <a:off x="2195736" y="4221088"/>
            <a:ext cx="280831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COMPROMISSO COM AS SOLUÇÕES</a:t>
            </a:r>
            <a:r>
              <a:rPr kumimoji="0" lang="pt-PT" sz="2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PROPOSTAS</a:t>
            </a:r>
            <a:endParaRPr kumimoji="0" lang="pt-PT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  <a:lumOff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96256" y="1844824"/>
            <a:ext cx="3780000" cy="324036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DotDot"/>
          </a:ln>
          <a:effectLst/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Título 1"/>
          <p:cNvSpPr txBox="1">
            <a:spLocks/>
          </p:cNvSpPr>
          <p:nvPr/>
        </p:nvSpPr>
        <p:spPr>
          <a:xfrm rot="154194">
            <a:off x="278607" y="1123724"/>
            <a:ext cx="792088" cy="5189048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latin typeface="+mj-lt"/>
                <a:ea typeface="+mj-ea"/>
                <a:cs typeface="+mj-cs"/>
              </a:rPr>
              <a:t>PROMOÇÃO (LOCAL)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latin typeface="+mj-lt"/>
                <a:ea typeface="+mj-ea"/>
                <a:cs typeface="+mj-cs"/>
              </a:rPr>
              <a:t>DE AÇÕES CÍVICAS</a:t>
            </a:r>
          </a:p>
        </p:txBody>
      </p:sp>
      <p:sp>
        <p:nvSpPr>
          <p:cNvPr id="48" name="Título 1"/>
          <p:cNvSpPr txBox="1">
            <a:spLocks/>
          </p:cNvSpPr>
          <p:nvPr/>
        </p:nvSpPr>
        <p:spPr>
          <a:xfrm>
            <a:off x="5760640" y="2564904"/>
            <a:ext cx="291581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DIAGNÓSTICO PARTICIPADO</a:t>
            </a:r>
          </a:p>
        </p:txBody>
      </p:sp>
      <p:sp>
        <p:nvSpPr>
          <p:cNvPr id="49" name="Título 1"/>
          <p:cNvSpPr txBox="1">
            <a:spLocks/>
          </p:cNvSpPr>
          <p:nvPr/>
        </p:nvSpPr>
        <p:spPr>
          <a:xfrm>
            <a:off x="5436096" y="4077072"/>
            <a:ext cx="259228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RECURSOS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(INTERNOS, LOCAIS, EXTERNOS)</a:t>
            </a:r>
          </a:p>
        </p:txBody>
      </p:sp>
      <p:sp>
        <p:nvSpPr>
          <p:cNvPr id="50" name="Título 1"/>
          <p:cNvSpPr txBox="1">
            <a:spLocks/>
          </p:cNvSpPr>
          <p:nvPr/>
        </p:nvSpPr>
        <p:spPr>
          <a:xfrm>
            <a:off x="4139952" y="2708920"/>
            <a:ext cx="1944216" cy="8866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 smtClean="0">
                <a:latin typeface="+mj-lt"/>
                <a:ea typeface="+mj-ea"/>
                <a:cs typeface="+mj-cs"/>
              </a:rPr>
              <a:t>NETWORKING</a:t>
            </a:r>
          </a:p>
        </p:txBody>
      </p:sp>
      <p:sp>
        <p:nvSpPr>
          <p:cNvPr id="51" name="Título 1"/>
          <p:cNvSpPr txBox="1">
            <a:spLocks/>
          </p:cNvSpPr>
          <p:nvPr/>
        </p:nvSpPr>
        <p:spPr>
          <a:xfrm>
            <a:off x="1547664" y="2132856"/>
            <a:ext cx="2448272" cy="16346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GESTÃO PARTILHADA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(MONITORIZAÇÃO &amp; AVALIAÇÃO)</a:t>
            </a:r>
          </a:p>
        </p:txBody>
      </p:sp>
      <p:sp>
        <p:nvSpPr>
          <p:cNvPr id="55" name="Título 1"/>
          <p:cNvSpPr txBox="1">
            <a:spLocks/>
          </p:cNvSpPr>
          <p:nvPr/>
        </p:nvSpPr>
        <p:spPr>
          <a:xfrm>
            <a:off x="6480360" y="1268760"/>
            <a:ext cx="1332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400" b="1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PARTICIPAÇÃO</a:t>
            </a:r>
          </a:p>
        </p:txBody>
      </p:sp>
      <p:sp>
        <p:nvSpPr>
          <p:cNvPr id="56" name="Título 1"/>
          <p:cNvSpPr txBox="1">
            <a:spLocks/>
          </p:cNvSpPr>
          <p:nvPr/>
        </p:nvSpPr>
        <p:spPr>
          <a:xfrm>
            <a:off x="2051880" y="5733296"/>
            <a:ext cx="1440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400" b="1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EMPOWERMENT</a:t>
            </a:r>
          </a:p>
        </p:txBody>
      </p:sp>
      <p:sp>
        <p:nvSpPr>
          <p:cNvPr id="57" name="Título 1"/>
          <p:cNvSpPr txBox="1">
            <a:spLocks/>
          </p:cNvSpPr>
          <p:nvPr/>
        </p:nvSpPr>
        <p:spPr>
          <a:xfrm>
            <a:off x="7596336" y="5661320"/>
            <a:ext cx="1368152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400" b="1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ABORDAGEM MULTISETORIAL E ARTICULADA</a:t>
            </a:r>
          </a:p>
        </p:txBody>
      </p:sp>
      <p:sp>
        <p:nvSpPr>
          <p:cNvPr id="58" name="Título 1"/>
          <p:cNvSpPr txBox="1">
            <a:spLocks/>
          </p:cNvSpPr>
          <p:nvPr/>
        </p:nvSpPr>
        <p:spPr>
          <a:xfrm>
            <a:off x="1547664" y="1268760"/>
            <a:ext cx="1224136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400" b="1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LONGO PRAZO</a:t>
            </a:r>
          </a:p>
        </p:txBody>
      </p:sp>
      <p:sp>
        <p:nvSpPr>
          <p:cNvPr id="60" name="Título 1"/>
          <p:cNvSpPr txBox="1">
            <a:spLocks/>
          </p:cNvSpPr>
          <p:nvPr/>
        </p:nvSpPr>
        <p:spPr>
          <a:xfrm>
            <a:off x="2771800" y="3800763"/>
            <a:ext cx="1069963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0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GOVERNANÇA</a:t>
            </a:r>
            <a:endParaRPr lang="pt-PT" sz="1200" b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1" name="Título 1"/>
          <p:cNvSpPr txBox="1">
            <a:spLocks/>
          </p:cNvSpPr>
          <p:nvPr/>
        </p:nvSpPr>
        <p:spPr>
          <a:xfrm>
            <a:off x="5292080" y="5085184"/>
            <a:ext cx="972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0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DELIBERAÇÃO</a:t>
            </a:r>
            <a:endParaRPr lang="pt-PT" sz="1600" b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2" name="Título 1"/>
          <p:cNvSpPr txBox="1">
            <a:spLocks/>
          </p:cNvSpPr>
          <p:nvPr/>
        </p:nvSpPr>
        <p:spPr>
          <a:xfrm>
            <a:off x="5930099" y="2084294"/>
            <a:ext cx="108012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0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DEMOCRACIA PARTICIPATIVA</a:t>
            </a:r>
            <a:endParaRPr lang="pt-PT" sz="1200" b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4" name="Subtítulo 2"/>
          <p:cNvSpPr txBox="1">
            <a:spLocks/>
          </p:cNvSpPr>
          <p:nvPr/>
        </p:nvSpPr>
        <p:spPr>
          <a:xfrm>
            <a:off x="1403648" y="260648"/>
            <a:ext cx="5973682" cy="4659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 smtClean="0">
                <a:solidFill>
                  <a:srgbClr val="00FF00"/>
                </a:solidFill>
                <a:latin typeface="Arial Black" pitchFamily="34" charset="0"/>
              </a:rPr>
              <a:t>OS PRINCÍPIOS ORIENTADORES APLICADOS</a:t>
            </a:r>
            <a:endParaRPr lang="en-US" sz="1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1259632" y="692696"/>
            <a:ext cx="7704856" cy="6048672"/>
          </a:xfrm>
          <a:prstGeom prst="ellipse">
            <a:avLst/>
          </a:prstGeom>
          <a:noFill/>
          <a:ln w="12700">
            <a:solidFill>
              <a:srgbClr val="00FF00"/>
            </a:solidFill>
            <a:prstDash val="lgDashDotDot"/>
          </a:ln>
          <a:effectLst/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5" name="Grupo 44"/>
          <p:cNvGrpSpPr/>
          <p:nvPr/>
        </p:nvGrpSpPr>
        <p:grpSpPr>
          <a:xfrm>
            <a:off x="369720" y="42714"/>
            <a:ext cx="889912" cy="1021172"/>
            <a:chOff x="369720" y="42714"/>
            <a:chExt cx="889912" cy="1021172"/>
          </a:xfrm>
        </p:grpSpPr>
        <p:sp>
          <p:nvSpPr>
            <p:cNvPr id="35" name="CaixaDeTexto 34"/>
            <p:cNvSpPr txBox="1"/>
            <p:nvPr/>
          </p:nvSpPr>
          <p:spPr>
            <a:xfrm>
              <a:off x="370432" y="694554"/>
              <a:ext cx="8892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pic>
          <p:nvPicPr>
            <p:cNvPr id="36" name="Imagem 35" descr="logo k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720" y="42714"/>
              <a:ext cx="885520" cy="720000"/>
            </a:xfrm>
            <a:prstGeom prst="rect">
              <a:avLst/>
            </a:prstGeom>
          </p:spPr>
        </p:pic>
        <p:pic>
          <p:nvPicPr>
            <p:cNvPr id="37" name="Imagem 36" descr="logo_fak - Cópi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104" y="762794"/>
              <a:ext cx="288000" cy="288000"/>
            </a:xfrm>
            <a:prstGeom prst="rect">
              <a:avLst/>
            </a:prstGeom>
          </p:spPr>
        </p:pic>
        <p:pic>
          <p:nvPicPr>
            <p:cNvPr id="38" name="Imagem 37" descr="logo scm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7144" y="834802"/>
              <a:ext cx="388183" cy="180000"/>
            </a:xfrm>
            <a:prstGeom prst="rect">
              <a:avLst/>
            </a:prstGeom>
          </p:spPr>
        </p:pic>
      </p:grpSp>
      <p:cxnSp>
        <p:nvCxnSpPr>
          <p:cNvPr id="43" name="Conexão recta 42"/>
          <p:cNvCxnSpPr/>
          <p:nvPr/>
        </p:nvCxnSpPr>
        <p:spPr>
          <a:xfrm>
            <a:off x="1187624" y="535032"/>
            <a:ext cx="77048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2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41" grpId="0" animBg="1"/>
      <p:bldP spid="48" grpId="0"/>
      <p:bldP spid="49" grpId="0"/>
      <p:bldP spid="50" grpId="0"/>
      <p:bldP spid="51" grpId="0"/>
      <p:bldP spid="55" grpId="0"/>
      <p:bldP spid="56" grpId="0"/>
      <p:bldP spid="57" grpId="0"/>
      <p:bldP spid="58" grpId="0"/>
      <p:bldP spid="60" grpId="0"/>
      <p:bldP spid="61" grpId="0"/>
      <p:bldP spid="62" grpId="0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ralelogramo 24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C0000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" name="Conexão recta 4"/>
          <p:cNvCxnSpPr/>
          <p:nvPr/>
        </p:nvCxnSpPr>
        <p:spPr>
          <a:xfrm>
            <a:off x="1259632" y="596180"/>
            <a:ext cx="76328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ítulo 1"/>
          <p:cNvSpPr txBox="1">
            <a:spLocks/>
          </p:cNvSpPr>
          <p:nvPr/>
        </p:nvSpPr>
        <p:spPr>
          <a:xfrm rot="154194">
            <a:off x="278535" y="1126951"/>
            <a:ext cx="792088" cy="5185819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latin typeface="+mj-lt"/>
                <a:ea typeface="+mj-ea"/>
                <a:cs typeface="+mj-cs"/>
              </a:rPr>
              <a:t>EXEMPLOS PRÁTICOS: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latin typeface="+mj-lt"/>
                <a:ea typeface="+mj-ea"/>
                <a:cs typeface="+mj-cs"/>
              </a:rPr>
              <a:t>DO DIAGNÓSTICO À AÇÃO</a:t>
            </a:r>
            <a:endParaRPr lang="pt-PT" sz="3200" b="1" dirty="0" smtClean="0">
              <a:latin typeface="+mj-lt"/>
              <a:ea typeface="+mj-ea"/>
              <a:cs typeface="+mj-cs"/>
            </a:endParaRPr>
          </a:p>
        </p:txBody>
      </p:sp>
      <p:grpSp>
        <p:nvGrpSpPr>
          <p:cNvPr id="3" name="Grupo 44"/>
          <p:cNvGrpSpPr/>
          <p:nvPr/>
        </p:nvGrpSpPr>
        <p:grpSpPr>
          <a:xfrm>
            <a:off x="369720" y="42714"/>
            <a:ext cx="889912" cy="1021172"/>
            <a:chOff x="369720" y="42714"/>
            <a:chExt cx="889912" cy="1021172"/>
          </a:xfrm>
        </p:grpSpPr>
        <p:sp>
          <p:nvSpPr>
            <p:cNvPr id="35" name="CaixaDeTexto 34"/>
            <p:cNvSpPr txBox="1"/>
            <p:nvPr/>
          </p:nvSpPr>
          <p:spPr>
            <a:xfrm>
              <a:off x="370432" y="694554"/>
              <a:ext cx="8892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pic>
          <p:nvPicPr>
            <p:cNvPr id="36" name="Imagem 35" descr="logo k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720" y="42714"/>
              <a:ext cx="885520" cy="720000"/>
            </a:xfrm>
            <a:prstGeom prst="rect">
              <a:avLst/>
            </a:prstGeom>
          </p:spPr>
        </p:pic>
        <p:pic>
          <p:nvPicPr>
            <p:cNvPr id="37" name="Imagem 36" descr="logo_fak - Cópi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104" y="762794"/>
              <a:ext cx="288000" cy="288000"/>
            </a:xfrm>
            <a:prstGeom prst="rect">
              <a:avLst/>
            </a:prstGeom>
          </p:spPr>
        </p:pic>
        <p:pic>
          <p:nvPicPr>
            <p:cNvPr id="38" name="Imagem 37" descr="logo scm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7144" y="834802"/>
              <a:ext cx="388183" cy="180000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8936" y="-652017"/>
            <a:ext cx="5300457" cy="751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Users\João Queiroz\Desktop\VALE CHELAS\LAVRADO\BIP ZIP\BZIP 2013\FOTOS BH\BH Pintado\DSCN08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2060848"/>
            <a:ext cx="2160000" cy="1620000"/>
          </a:xfrm>
          <a:prstGeom prst="rect">
            <a:avLst/>
          </a:prstGeom>
          <a:noFill/>
        </p:spPr>
      </p:pic>
      <p:pic>
        <p:nvPicPr>
          <p:cNvPr id="1029" name="Picture 5" descr="C:\Users\João Queiroz\Desktop\VALE CHELAS\LAVRADO\BIP ZIP\BZIP 2013\FOTOS BH\FOTO BAIRRO SITUAZ ATTUALE\Selezione\bairro\IMG_024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404664"/>
            <a:ext cx="2160748" cy="1440499"/>
          </a:xfrm>
          <a:prstGeom prst="rect">
            <a:avLst/>
          </a:prstGeom>
          <a:noFill/>
        </p:spPr>
      </p:pic>
      <p:pic>
        <p:nvPicPr>
          <p:cNvPr id="1030" name="Picture 6" descr="C:\Users\João Queiroz\Desktop\VALE CHELAS\LAVRADO\BIP ZIP\BZIP 2013\FOTOS BH\PINH\PINH - Fase 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7" y="4085105"/>
            <a:ext cx="2160000" cy="1000079"/>
          </a:xfrm>
          <a:prstGeom prst="rect">
            <a:avLst/>
          </a:prstGeom>
          <a:noFill/>
        </p:spPr>
      </p:pic>
      <p:pic>
        <p:nvPicPr>
          <p:cNvPr id="40" name="Imagem 39" descr="Nascimento EnCosta.bmp"/>
          <p:cNvPicPr>
            <a:picLocks noChangeAspect="1"/>
          </p:cNvPicPr>
          <p:nvPr/>
        </p:nvPicPr>
        <p:blipFill>
          <a:blip r:embed="rId9" cstate="print"/>
          <a:srcRect b="22393"/>
          <a:stretch>
            <a:fillRect/>
          </a:stretch>
        </p:blipFill>
        <p:spPr>
          <a:xfrm>
            <a:off x="6804248" y="5387126"/>
            <a:ext cx="2160000" cy="1282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ralelogramo 24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C0000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" name="Conexão recta 4"/>
          <p:cNvCxnSpPr/>
          <p:nvPr/>
        </p:nvCxnSpPr>
        <p:spPr>
          <a:xfrm>
            <a:off x="1259632" y="596180"/>
            <a:ext cx="76328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ítulo 1"/>
          <p:cNvSpPr txBox="1">
            <a:spLocks/>
          </p:cNvSpPr>
          <p:nvPr/>
        </p:nvSpPr>
        <p:spPr>
          <a:xfrm rot="154194">
            <a:off x="278535" y="1126951"/>
            <a:ext cx="792088" cy="5185819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latin typeface="+mj-lt"/>
                <a:ea typeface="+mj-ea"/>
                <a:cs typeface="+mj-cs"/>
              </a:rPr>
              <a:t>EXEMPLOS PRÁTICOS: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400" b="1" dirty="0" smtClean="0">
                <a:latin typeface="+mj-lt"/>
                <a:ea typeface="+mj-ea"/>
                <a:cs typeface="+mj-cs"/>
              </a:rPr>
              <a:t>PROJETOS DE INOVAÇÃO COMUNITÁRIA</a:t>
            </a:r>
          </a:p>
        </p:txBody>
      </p:sp>
      <p:grpSp>
        <p:nvGrpSpPr>
          <p:cNvPr id="2" name="Grupo 44"/>
          <p:cNvGrpSpPr/>
          <p:nvPr/>
        </p:nvGrpSpPr>
        <p:grpSpPr>
          <a:xfrm>
            <a:off x="369720" y="42714"/>
            <a:ext cx="889912" cy="1021172"/>
            <a:chOff x="369720" y="42714"/>
            <a:chExt cx="889912" cy="1021172"/>
          </a:xfrm>
        </p:grpSpPr>
        <p:sp>
          <p:nvSpPr>
            <p:cNvPr id="35" name="CaixaDeTexto 34"/>
            <p:cNvSpPr txBox="1"/>
            <p:nvPr/>
          </p:nvSpPr>
          <p:spPr>
            <a:xfrm>
              <a:off x="370432" y="694554"/>
              <a:ext cx="8892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pic>
          <p:nvPicPr>
            <p:cNvPr id="36" name="Imagem 35" descr="logo k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720" y="42714"/>
              <a:ext cx="885520" cy="720000"/>
            </a:xfrm>
            <a:prstGeom prst="rect">
              <a:avLst/>
            </a:prstGeom>
          </p:spPr>
        </p:pic>
        <p:pic>
          <p:nvPicPr>
            <p:cNvPr id="37" name="Imagem 36" descr="logo_fak - Cópi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104" y="762794"/>
              <a:ext cx="288000" cy="288000"/>
            </a:xfrm>
            <a:prstGeom prst="rect">
              <a:avLst/>
            </a:prstGeom>
          </p:spPr>
        </p:pic>
        <p:pic>
          <p:nvPicPr>
            <p:cNvPr id="38" name="Imagem 37" descr="logo scm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7144" y="834802"/>
              <a:ext cx="388183" cy="180000"/>
            </a:xfrm>
            <a:prstGeom prst="rect">
              <a:avLst/>
            </a:prstGeom>
          </p:spPr>
        </p:pic>
      </p:grpSp>
      <p:sp>
        <p:nvSpPr>
          <p:cNvPr id="17" name="CaixaDeTexto 16"/>
          <p:cNvSpPr txBox="1"/>
          <p:nvPr/>
        </p:nvSpPr>
        <p:spPr>
          <a:xfrm>
            <a:off x="1259632" y="3573016"/>
            <a:ext cx="788436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CANDIDATURA DE GRUPOS FORMAIS/INFORMAIS A PEQUENOS FINANCIAMENTOS</a:t>
            </a:r>
          </a:p>
          <a:p>
            <a:pPr lvl="1"/>
            <a:endParaRPr lang="en-GB" sz="1600" dirty="0" smtClean="0">
              <a:solidFill>
                <a:schemeClr val="bg1"/>
              </a:solidFill>
            </a:endParaRPr>
          </a:p>
          <a:p>
            <a:pPr lvl="1"/>
            <a:r>
              <a:rPr lang="en-GB" sz="1600" dirty="0" smtClean="0">
                <a:solidFill>
                  <a:schemeClr val="bg1"/>
                </a:solidFill>
              </a:rPr>
              <a:t>- NORMAS, REGULAMENTO, FORMULÁRIOS</a:t>
            </a:r>
          </a:p>
          <a:p>
            <a:pPr lvl="1"/>
            <a:r>
              <a:rPr lang="en-GB" sz="1600" dirty="0" smtClean="0">
                <a:solidFill>
                  <a:schemeClr val="bg1"/>
                </a:solidFill>
              </a:rPr>
              <a:t>- JÚRI COMPOSTO POR TÉCNICOS DAS INSTITUIÇÕES LOCAIS</a:t>
            </a:r>
            <a:endParaRPr lang="en-GB" sz="1400" dirty="0" smtClean="0">
              <a:solidFill>
                <a:schemeClr val="bg1"/>
              </a:solidFill>
            </a:endParaRPr>
          </a:p>
          <a:p>
            <a:pPr lvl="2"/>
            <a:r>
              <a:rPr lang="en-GB" sz="1400" dirty="0" smtClean="0">
                <a:solidFill>
                  <a:schemeClr val="bg1"/>
                </a:solidFill>
              </a:rPr>
              <a:t>- RECEÇÃO, LEITURA &amp; ANÁLISE DE CANDIDATURAS</a:t>
            </a:r>
          </a:p>
          <a:p>
            <a:pPr lvl="2"/>
            <a:r>
              <a:rPr lang="en-GB" sz="1400" dirty="0" smtClean="0">
                <a:solidFill>
                  <a:schemeClr val="bg1"/>
                </a:solidFill>
              </a:rPr>
              <a:t>- REUNIÃO DE DEVOLUÇÃO DOS RESULTADOS AOS CANDIDATOS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DESENVOLVIMENTO DOS PROJETOS</a:t>
            </a:r>
          </a:p>
          <a:p>
            <a:pPr lvl="1"/>
            <a:endParaRPr lang="en-GB" sz="1600" dirty="0" smtClean="0">
              <a:solidFill>
                <a:schemeClr val="bg1"/>
              </a:solidFill>
            </a:endParaRPr>
          </a:p>
          <a:p>
            <a:pPr lvl="1"/>
            <a:r>
              <a:rPr lang="en-GB" sz="1600" dirty="0" smtClean="0">
                <a:solidFill>
                  <a:schemeClr val="bg1"/>
                </a:solidFill>
              </a:rPr>
              <a:t>- COMITÉ DE SUPERVISÃO/ACOMPANHAMENTO OU DE GOVERNANÇA</a:t>
            </a:r>
          </a:p>
          <a:p>
            <a:pPr lvl="2">
              <a:buFontTx/>
              <a:buChar char="-"/>
            </a:pPr>
            <a:r>
              <a:rPr lang="en-GB" sz="1400" dirty="0" smtClean="0">
                <a:solidFill>
                  <a:schemeClr val="bg1"/>
                </a:solidFill>
              </a:rPr>
              <a:t>PROMOÇÃO DE RELAÇÕES DE PROXIMIDADE</a:t>
            </a:r>
            <a:endParaRPr lang="en-GB" sz="1600" dirty="0">
              <a:solidFill>
                <a:schemeClr val="bg1"/>
              </a:solidFill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1403648" y="-188639"/>
            <a:ext cx="5400600" cy="3617639"/>
            <a:chOff x="1403648" y="0"/>
            <a:chExt cx="5400600" cy="361763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03648" y="44624"/>
              <a:ext cx="5359523" cy="3573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Rectângulo 17"/>
            <p:cNvSpPr/>
            <p:nvPr/>
          </p:nvSpPr>
          <p:spPr>
            <a:xfrm>
              <a:off x="1403648" y="0"/>
              <a:ext cx="5400600" cy="6206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elogramo 2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154194">
            <a:off x="291436" y="3628"/>
            <a:ext cx="792088" cy="6857560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000" b="1" dirty="0" smtClean="0">
                <a:latin typeface="+mj-lt"/>
                <a:ea typeface="+mj-ea"/>
                <a:cs typeface="+mj-cs"/>
              </a:rPr>
              <a:t>FAZER É QUESTIONAR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403648" y="114592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‘COMO/QUEM PODE’  SUSTENTAR AÇÕES CÍVICAS DE DESENVOLVIMENTO LOCAL?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403648" y="186600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COMO MANTER PROCESSOS DELIBERATIVOS EM PEQUENAS COMUNIDADES URBANAS?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399880" y="3291646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E QUANDO A SOCIEDADE CIVIL FAZ POUCO USO , OU POUCO EXERCÍCIO DOS MECANISMOS QUE A DEMOCRACIA REPRESENTATIVA DISPONIBILIZA </a:t>
            </a:r>
            <a:r>
              <a:rPr lang="en-GB" sz="1400" dirty="0" smtClean="0">
                <a:solidFill>
                  <a:schemeClr val="bg1"/>
                </a:solidFill>
              </a:rPr>
              <a:t>(E.G., PARTICIPAÇÃO EM ASSEMBLEIAS MUNICIPAIS OU DE FREGUESIA OU EM FORUMS PÚBLICOS LOCAIS...)</a:t>
            </a:r>
            <a:r>
              <a:rPr lang="en-GB" sz="1600" dirty="0" smtClean="0">
                <a:solidFill>
                  <a:schemeClr val="bg1"/>
                </a:solidFill>
              </a:rPr>
              <a:t>?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399880" y="474632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PORQUE NÃO CONSIDERAMOS MAIS SERIAMENTE AS ‘RELAÇÕES DE PROXIMIDADE’ ENTRE DECISORES LOCAIS (REPRESENTANTES) E AS (SUAS) COMUNIDADES (REPRESENTADOS)?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462008" y="5789589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QUE SOLUÇÕES ENCONTRAR PARA O AUTO-FINANCIAMENTO DAS ORGANIZAÇÕES DA SOCIEDADE CIVIL?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403648" y="2568672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COMO DAR ‘ESCALA’ A INSTRUMENTOS DE DELIBERAÇÃO POLÍTICA?</a:t>
            </a:r>
            <a:endParaRPr lang="en-GB" sz="1600" dirty="0">
              <a:solidFill>
                <a:schemeClr val="bg1"/>
              </a:solidFill>
            </a:endParaRPr>
          </a:p>
        </p:txBody>
      </p:sp>
      <p:cxnSp>
        <p:nvCxnSpPr>
          <p:cNvPr id="18" name="Conexão recta 17"/>
          <p:cNvCxnSpPr/>
          <p:nvPr/>
        </p:nvCxnSpPr>
        <p:spPr>
          <a:xfrm>
            <a:off x="1187624" y="535032"/>
            <a:ext cx="77048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ítulo 2"/>
          <p:cNvSpPr txBox="1">
            <a:spLocks/>
          </p:cNvSpPr>
          <p:nvPr/>
        </p:nvSpPr>
        <p:spPr>
          <a:xfrm>
            <a:off x="1403648" y="260648"/>
            <a:ext cx="5973682" cy="4659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 smtClean="0">
                <a:solidFill>
                  <a:srgbClr val="00FF00"/>
                </a:solidFill>
                <a:latin typeface="Arial Black" pitchFamily="34" charset="0"/>
              </a:rPr>
              <a:t>DÚVIDAS APLICADAS</a:t>
            </a:r>
            <a:endParaRPr lang="en-US" sz="1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369720" y="42714"/>
            <a:ext cx="889912" cy="1021172"/>
            <a:chOff x="369720" y="42714"/>
            <a:chExt cx="889912" cy="1021172"/>
          </a:xfrm>
        </p:grpSpPr>
        <p:sp>
          <p:nvSpPr>
            <p:cNvPr id="21" name="CaixaDeTexto 20"/>
            <p:cNvSpPr txBox="1"/>
            <p:nvPr/>
          </p:nvSpPr>
          <p:spPr>
            <a:xfrm>
              <a:off x="370432" y="694554"/>
              <a:ext cx="8892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pic>
          <p:nvPicPr>
            <p:cNvPr id="22" name="Imagem 21" descr="logo k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720" y="42714"/>
              <a:ext cx="885520" cy="720000"/>
            </a:xfrm>
            <a:prstGeom prst="rect">
              <a:avLst/>
            </a:prstGeom>
          </p:spPr>
        </p:pic>
        <p:pic>
          <p:nvPicPr>
            <p:cNvPr id="23" name="Imagem 22" descr="logo_fak - Cópia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104" y="762794"/>
              <a:ext cx="288000" cy="288000"/>
            </a:xfrm>
            <a:prstGeom prst="rect">
              <a:avLst/>
            </a:prstGeom>
          </p:spPr>
        </p:pic>
        <p:pic>
          <p:nvPicPr>
            <p:cNvPr id="24" name="Imagem 23" descr="logo scml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7144" y="834802"/>
              <a:ext cx="388183" cy="18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elogramo 2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154194">
            <a:off x="291436" y="3628"/>
            <a:ext cx="792088" cy="6857560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000" b="1" dirty="0" smtClean="0">
                <a:latin typeface="+mj-lt"/>
                <a:ea typeface="+mj-ea"/>
                <a:cs typeface="+mj-cs"/>
              </a:rPr>
              <a:t>FAZER É QUESTIONAR</a:t>
            </a:r>
          </a:p>
        </p:txBody>
      </p:sp>
      <p:grpSp>
        <p:nvGrpSpPr>
          <p:cNvPr id="2" name="Grupo 19"/>
          <p:cNvGrpSpPr/>
          <p:nvPr/>
        </p:nvGrpSpPr>
        <p:grpSpPr>
          <a:xfrm>
            <a:off x="369720" y="42714"/>
            <a:ext cx="889912" cy="1021172"/>
            <a:chOff x="369720" y="42714"/>
            <a:chExt cx="889912" cy="1021172"/>
          </a:xfrm>
        </p:grpSpPr>
        <p:sp>
          <p:nvSpPr>
            <p:cNvPr id="21" name="CaixaDeTexto 20"/>
            <p:cNvSpPr txBox="1"/>
            <p:nvPr/>
          </p:nvSpPr>
          <p:spPr>
            <a:xfrm>
              <a:off x="370432" y="694554"/>
              <a:ext cx="8892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pic>
          <p:nvPicPr>
            <p:cNvPr id="22" name="Imagem 21" descr="logo k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720" y="42714"/>
              <a:ext cx="885520" cy="720000"/>
            </a:xfrm>
            <a:prstGeom prst="rect">
              <a:avLst/>
            </a:prstGeom>
          </p:spPr>
        </p:pic>
        <p:pic>
          <p:nvPicPr>
            <p:cNvPr id="23" name="Imagem 22" descr="logo_fak - Cópia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104" y="762794"/>
              <a:ext cx="288000" cy="288000"/>
            </a:xfrm>
            <a:prstGeom prst="rect">
              <a:avLst/>
            </a:prstGeom>
          </p:spPr>
        </p:pic>
        <p:pic>
          <p:nvPicPr>
            <p:cNvPr id="24" name="Imagem 23" descr="logo scml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7144" y="834802"/>
              <a:ext cx="388183" cy="180000"/>
            </a:xfrm>
            <a:prstGeom prst="rect">
              <a:avLst/>
            </a:prstGeom>
          </p:spPr>
        </p:pic>
      </p:grpSp>
      <p:sp>
        <p:nvSpPr>
          <p:cNvPr id="20" name="Paralelogramo 19"/>
          <p:cNvSpPr/>
          <p:nvPr/>
        </p:nvSpPr>
        <p:spPr>
          <a:xfrm>
            <a:off x="0" y="0"/>
            <a:ext cx="1331640" cy="6858000"/>
          </a:xfrm>
          <a:prstGeom prst="parallelogram">
            <a:avLst/>
          </a:prstGeom>
          <a:solidFill>
            <a:srgbClr val="C0000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3" name="Grupo 32"/>
          <p:cNvGrpSpPr/>
          <p:nvPr/>
        </p:nvGrpSpPr>
        <p:grpSpPr>
          <a:xfrm>
            <a:off x="3563888" y="4581200"/>
            <a:ext cx="2935421" cy="648000"/>
            <a:chOff x="5156361" y="4221088"/>
            <a:chExt cx="2935421" cy="648000"/>
          </a:xfrm>
        </p:grpSpPr>
        <p:pic>
          <p:nvPicPr>
            <p:cNvPr id="26" name="Imagem 25" descr="logo_fa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86612" y="4221088"/>
              <a:ext cx="673620" cy="647856"/>
            </a:xfrm>
            <a:prstGeom prst="rect">
              <a:avLst/>
            </a:prstGeom>
          </p:spPr>
        </p:pic>
        <p:pic>
          <p:nvPicPr>
            <p:cNvPr id="27" name="Imagem 26" descr="logo scml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77648" y="4221088"/>
              <a:ext cx="1414134" cy="647856"/>
            </a:xfrm>
            <a:prstGeom prst="rect">
              <a:avLst/>
            </a:prstGeom>
          </p:spPr>
        </p:pic>
        <p:pic>
          <p:nvPicPr>
            <p:cNvPr id="28" name="Imagem 27" descr="logo k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56361" y="4221232"/>
              <a:ext cx="806477" cy="647856"/>
            </a:xfrm>
            <a:prstGeom prst="rect">
              <a:avLst/>
            </a:prstGeom>
          </p:spPr>
        </p:pic>
      </p:grpSp>
      <p:sp>
        <p:nvSpPr>
          <p:cNvPr id="30" name="Subtítulo 2"/>
          <p:cNvSpPr>
            <a:spLocks noGrp="1"/>
          </p:cNvSpPr>
          <p:nvPr>
            <p:ph type="subTitle" idx="1"/>
          </p:nvPr>
        </p:nvSpPr>
        <p:spPr>
          <a:xfrm>
            <a:off x="1259632" y="2780928"/>
            <a:ext cx="7632848" cy="108012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chemeClr val="tx1"/>
                </a:solidFill>
              </a:rPr>
              <a:t>Programa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</a:rPr>
              <a:t>Avançado</a:t>
            </a:r>
            <a:r>
              <a:rPr lang="en-US" sz="3600" b="1" dirty="0" smtClean="0">
                <a:solidFill>
                  <a:schemeClr val="tx1"/>
                </a:solidFill>
              </a:rPr>
              <a:t> de </a:t>
            </a:r>
            <a:r>
              <a:rPr lang="en-US" sz="3600" b="1" dirty="0" err="1" smtClean="0">
                <a:solidFill>
                  <a:schemeClr val="tx1"/>
                </a:solidFill>
              </a:rPr>
              <a:t>Inovação</a:t>
            </a:r>
            <a:r>
              <a:rPr lang="en-US" sz="3600" b="1" dirty="0" smtClean="0">
                <a:solidFill>
                  <a:schemeClr val="tx1"/>
                </a:solidFill>
              </a:rPr>
              <a:t> Social</a:t>
            </a:r>
          </a:p>
          <a:p>
            <a:r>
              <a:rPr lang="en-US" sz="2100" dirty="0" smtClean="0">
                <a:solidFill>
                  <a:schemeClr val="tx1"/>
                </a:solidFill>
              </a:rPr>
              <a:t>DEMOCRACIA, PARTICIPAÇÃO E DESENVOLVIMENTO COMUNITÁRIO</a:t>
            </a:r>
          </a:p>
        </p:txBody>
      </p:sp>
      <p:sp>
        <p:nvSpPr>
          <p:cNvPr id="32" name="Subtítulo 2"/>
          <p:cNvSpPr txBox="1">
            <a:spLocks/>
          </p:cNvSpPr>
          <p:nvPr/>
        </p:nvSpPr>
        <p:spPr>
          <a:xfrm>
            <a:off x="3563888" y="5373216"/>
            <a:ext cx="2952328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OBRIGADO!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/>
          <a:srcRect r="3677"/>
          <a:stretch>
            <a:fillRect/>
          </a:stretch>
        </p:blipFill>
        <p:spPr bwMode="auto">
          <a:xfrm>
            <a:off x="3707904" y="1623070"/>
            <a:ext cx="2376264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2483</TotalTime>
  <Words>448</Words>
  <Application>Microsoft Office PowerPoint</Application>
  <PresentationFormat>Apresentação no Ecrã (4:3)</PresentationFormat>
  <Paragraphs>114</Paragraphs>
  <Slides>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Tema do Office</vt:lpstr>
      <vt:lpstr>Apresentação do PowerPoint</vt:lpstr>
      <vt:lpstr>‘VALORES NUCLEARES’ (PRINCÍPIOS QUE ORIENTAM A PRÁTICA)</vt:lpstr>
      <vt:lpstr>‘MATEMÁTICA SOCIAL’ (PRINCÍPIOS ORIENTADORES EM RELAÇÃO)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K’CIDADE PROGRAMA DE DESENVOLVIMENTO COMUNITÁRIO URBANO   ‘VALORES NUCLEARES’ (ORIENTADORES DA PRÁTICA)</dc:title>
  <dc:creator>joao queiroz</dc:creator>
  <cp:lastModifiedBy>ciul</cp:lastModifiedBy>
  <cp:revision>38</cp:revision>
  <dcterms:created xsi:type="dcterms:W3CDTF">2013-10-26T14:57:10Z</dcterms:created>
  <dcterms:modified xsi:type="dcterms:W3CDTF">2013-10-28T16:52:26Z</dcterms:modified>
</cp:coreProperties>
</file>